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diagrams/data13.xml" ContentType="application/vnd.openxmlformats-officedocument.drawingml.diagramData+xml"/>
  <Override PartName="/ppt/diagrams/data8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9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7.xml" ContentType="application/vnd.openxmlformats-officedocument.drawingml.diagramData+xml"/>
  <Override PartName="/ppt/diagrams/data20.xml" ContentType="application/vnd.openxmlformats-officedocument.drawingml.diagramData+xml"/>
  <Override PartName="/ppt/diagrams/data11.xml" ContentType="application/vnd.openxmlformats-officedocument.drawingml.diagramData+xml"/>
  <Override PartName="/ppt/diagrams/data4.xml" ContentType="application/vnd.openxmlformats-officedocument.drawingml.diagramData+xml"/>
  <Override PartName="/ppt/diagrams/data10.xml" ContentType="application/vnd.openxmlformats-officedocument.drawingml.diagramData+xml"/>
  <Override PartName="/ppt/diagrams/data14.xml" ContentType="application/vnd.openxmlformats-officedocument.drawingml.diagramData+xml"/>
  <Override PartName="/ppt/diagrams/data15.xml" ContentType="application/vnd.openxmlformats-officedocument.drawingml.diagramData+xml"/>
  <Override PartName="/ppt/diagrams/data16.xml" ContentType="application/vnd.openxmlformats-officedocument.drawingml.diagramData+xml"/>
  <Override PartName="/ppt/diagrams/data17.xml" ContentType="application/vnd.openxmlformats-officedocument.drawingml.diagramData+xml"/>
  <Override PartName="/ppt/diagrams/data18.xml" ContentType="application/vnd.openxmlformats-officedocument.drawingml.diagramData+xml"/>
  <Override PartName="/ppt/diagrams/data19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1.xml" ContentType="application/vnd.openxmlformats-officedocument.theme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quickStyle1.xml" ContentType="application/vnd.openxmlformats-officedocument.drawingml.diagramStyle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colors1.xml" ContentType="application/vnd.openxmlformats-officedocument.drawingml.diagramColors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rawing1.xml" ContentType="application/vnd.ms-office.drawingml.diagramDrawing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layout19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colors2.xml" ContentType="application/vnd.openxmlformats-officedocument.drawingml.diagramColors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10.xml" ContentType="application/vnd.ms-office.drawingml.diagramDrawing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19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9" r:id="rId4"/>
    <p:sldId id="258" r:id="rId5"/>
    <p:sldId id="261" r:id="rId6"/>
    <p:sldId id="262" r:id="rId7"/>
    <p:sldId id="272" r:id="rId8"/>
    <p:sldId id="268" r:id="rId9"/>
    <p:sldId id="270" r:id="rId10"/>
    <p:sldId id="271" r:id="rId11"/>
    <p:sldId id="282" r:id="rId12"/>
    <p:sldId id="283" r:id="rId13"/>
    <p:sldId id="273" r:id="rId14"/>
    <p:sldId id="281" r:id="rId15"/>
    <p:sldId id="263" r:id="rId16"/>
    <p:sldId id="264" r:id="rId17"/>
    <p:sldId id="280" r:id="rId18"/>
    <p:sldId id="265" r:id="rId19"/>
    <p:sldId id="266" r:id="rId20"/>
    <p:sldId id="260" r:id="rId2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7FDC1B-A09F-4089-ADB8-C50130504C1B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59479CB-F650-4F58-B774-DA940F05298F}">
      <dgm:prSet phldrT="[Text]"/>
      <dgm:spPr/>
      <dgm:t>
        <a:bodyPr/>
        <a:lstStyle/>
        <a:p>
          <a:r>
            <a:rPr lang="en-US" dirty="0"/>
            <a:t>Creating a good onboarding experience is no longer  nice-to-have, it’s a necessity!</a:t>
          </a:r>
        </a:p>
      </dgm:t>
    </dgm:pt>
    <dgm:pt modelId="{70F74A1B-6884-45AB-9555-539B201C1094}" type="parTrans" cxnId="{7AD632C9-4A24-420A-92BD-5F772D76D91D}">
      <dgm:prSet/>
      <dgm:spPr/>
      <dgm:t>
        <a:bodyPr/>
        <a:lstStyle/>
        <a:p>
          <a:endParaRPr lang="en-US"/>
        </a:p>
      </dgm:t>
    </dgm:pt>
    <dgm:pt modelId="{7F46383A-2BC6-472D-897C-1A1C7A59B925}" type="sibTrans" cxnId="{7AD632C9-4A24-420A-92BD-5F772D76D91D}">
      <dgm:prSet/>
      <dgm:spPr/>
      <dgm:t>
        <a:bodyPr/>
        <a:lstStyle/>
        <a:p>
          <a:endParaRPr lang="en-US"/>
        </a:p>
      </dgm:t>
    </dgm:pt>
    <dgm:pt modelId="{DE32849A-8E6A-4457-A891-19D646FAA6AB}">
      <dgm:prSet/>
      <dgm:spPr/>
      <dgm:t>
        <a:bodyPr/>
        <a:lstStyle/>
        <a:p>
          <a:r>
            <a:rPr lang="en-US" dirty="0"/>
            <a:t>New employees typically take eight months to reach full productivity.</a:t>
          </a:r>
        </a:p>
      </dgm:t>
    </dgm:pt>
    <dgm:pt modelId="{C1FB2BFF-78C3-4E6D-97AA-3510A62455DC}" type="parTrans" cxnId="{3BCFD88A-2E5E-4335-A1E7-90EBE93D967F}">
      <dgm:prSet/>
      <dgm:spPr/>
      <dgm:t>
        <a:bodyPr/>
        <a:lstStyle/>
        <a:p>
          <a:endParaRPr lang="en-US"/>
        </a:p>
      </dgm:t>
    </dgm:pt>
    <dgm:pt modelId="{700A9778-C1DA-4686-AAD2-D39973001B38}" type="sibTrans" cxnId="{3BCFD88A-2E5E-4335-A1E7-90EBE93D967F}">
      <dgm:prSet/>
      <dgm:spPr/>
      <dgm:t>
        <a:bodyPr/>
        <a:lstStyle/>
        <a:p>
          <a:endParaRPr lang="en-US"/>
        </a:p>
      </dgm:t>
    </dgm:pt>
    <dgm:pt modelId="{5BD650BA-3AE6-4C62-820C-E545FAB4C913}">
      <dgm:prSet phldrT="[Text]"/>
      <dgm:spPr/>
      <dgm:t>
        <a:bodyPr/>
        <a:lstStyle/>
        <a:p>
          <a:r>
            <a:rPr lang="en-US" dirty="0"/>
            <a:t>62% of employees hired in the last 12 months met first performance milestones on time compared to 17% without formal onboarding process</a:t>
          </a:r>
        </a:p>
      </dgm:t>
    </dgm:pt>
    <dgm:pt modelId="{4FC06520-6BD8-42EA-9C61-189B4B69C688}" type="parTrans" cxnId="{847FB0A1-AFEB-468E-9216-E031B8ABCE16}">
      <dgm:prSet/>
      <dgm:spPr/>
      <dgm:t>
        <a:bodyPr/>
        <a:lstStyle/>
        <a:p>
          <a:endParaRPr lang="en-US"/>
        </a:p>
      </dgm:t>
    </dgm:pt>
    <dgm:pt modelId="{B33825DB-B2CB-4476-9007-1C99D62D63E2}" type="sibTrans" cxnId="{847FB0A1-AFEB-468E-9216-E031B8ABCE16}">
      <dgm:prSet/>
      <dgm:spPr/>
      <dgm:t>
        <a:bodyPr/>
        <a:lstStyle/>
        <a:p>
          <a:endParaRPr lang="en-US"/>
        </a:p>
      </dgm:t>
    </dgm:pt>
    <dgm:pt modelId="{736606E4-E51F-46B0-BED9-7A4DDFECFF4F}">
      <dgm:prSet phldrT="[Text]"/>
      <dgm:spPr/>
      <dgm:t>
        <a:bodyPr/>
        <a:lstStyle/>
        <a:p>
          <a:r>
            <a:rPr lang="en-US" dirty="0"/>
            <a:t>Without a good onboarding process about half of new hires fail within 18 months</a:t>
          </a:r>
        </a:p>
      </dgm:t>
    </dgm:pt>
    <dgm:pt modelId="{8B6D3C6A-B972-4195-B12F-786D1E8B8359}" type="parTrans" cxnId="{2972F521-363C-472F-96C8-BFBCE7E84D99}">
      <dgm:prSet/>
      <dgm:spPr/>
      <dgm:t>
        <a:bodyPr/>
        <a:lstStyle/>
        <a:p>
          <a:endParaRPr lang="en-US"/>
        </a:p>
      </dgm:t>
    </dgm:pt>
    <dgm:pt modelId="{EFF8B987-9706-4E0B-A1A4-06B6149B3646}" type="sibTrans" cxnId="{2972F521-363C-472F-96C8-BFBCE7E84D99}">
      <dgm:prSet/>
      <dgm:spPr/>
      <dgm:t>
        <a:bodyPr/>
        <a:lstStyle/>
        <a:p>
          <a:endParaRPr lang="en-US"/>
        </a:p>
      </dgm:t>
    </dgm:pt>
    <dgm:pt modelId="{BE9F31CF-446F-4525-8879-B7C68DCAA5A0}">
      <dgm:prSet phldrT="[Text]"/>
      <dgm:spPr/>
      <dgm:t>
        <a:bodyPr/>
        <a:lstStyle/>
        <a:p>
          <a:r>
            <a:rPr lang="en-US" dirty="0"/>
            <a:t>Onboarding is considered to be one of the most broken processes in the workplace</a:t>
          </a:r>
        </a:p>
      </dgm:t>
    </dgm:pt>
    <dgm:pt modelId="{2D363EA3-28FC-4CA5-8676-A61CF7DDDEEE}" type="parTrans" cxnId="{665A624B-B80C-450A-B9CF-07012EFF09B2}">
      <dgm:prSet/>
      <dgm:spPr/>
      <dgm:t>
        <a:bodyPr/>
        <a:lstStyle/>
        <a:p>
          <a:endParaRPr lang="en-US"/>
        </a:p>
      </dgm:t>
    </dgm:pt>
    <dgm:pt modelId="{43185B32-6A8C-4A64-8DF5-BCD85F0068F9}" type="sibTrans" cxnId="{665A624B-B80C-450A-B9CF-07012EFF09B2}">
      <dgm:prSet/>
      <dgm:spPr/>
      <dgm:t>
        <a:bodyPr/>
        <a:lstStyle/>
        <a:p>
          <a:endParaRPr lang="en-US"/>
        </a:p>
      </dgm:t>
    </dgm:pt>
    <dgm:pt modelId="{7C405D09-15CF-455E-A8C1-84602DABA078}">
      <dgm:prSet/>
      <dgm:spPr/>
      <dgm:t>
        <a:bodyPr/>
        <a:lstStyle/>
        <a:p>
          <a:r>
            <a:rPr lang="en-US" dirty="0"/>
            <a:t>According to March 2015 edition of Harvard Business Review, almost a quarter of companies say they don’t bother with formal onboarding programs</a:t>
          </a:r>
        </a:p>
      </dgm:t>
    </dgm:pt>
    <dgm:pt modelId="{7278788B-ECED-48BD-9ADC-811C72DEEB93}" type="parTrans" cxnId="{6CBD2E90-5EF2-4C91-B7FA-80840679B188}">
      <dgm:prSet/>
      <dgm:spPr/>
      <dgm:t>
        <a:bodyPr/>
        <a:lstStyle/>
        <a:p>
          <a:endParaRPr lang="en-US"/>
        </a:p>
      </dgm:t>
    </dgm:pt>
    <dgm:pt modelId="{F9DADA41-C41B-4682-A35F-2CDEF27AE204}" type="sibTrans" cxnId="{6CBD2E90-5EF2-4C91-B7FA-80840679B188}">
      <dgm:prSet/>
      <dgm:spPr/>
      <dgm:t>
        <a:bodyPr/>
        <a:lstStyle/>
        <a:p>
          <a:endParaRPr lang="en-US"/>
        </a:p>
      </dgm:t>
    </dgm:pt>
    <dgm:pt modelId="{846AF3B3-505A-43B8-AF48-F6640307055E}" type="pres">
      <dgm:prSet presAssocID="{637FDC1B-A09F-4089-ADB8-C50130504C1B}" presName="vert0" presStyleCnt="0">
        <dgm:presLayoutVars>
          <dgm:dir/>
          <dgm:animOne val="branch"/>
          <dgm:animLvl val="lvl"/>
        </dgm:presLayoutVars>
      </dgm:prSet>
      <dgm:spPr/>
    </dgm:pt>
    <dgm:pt modelId="{09D9B29B-D398-4C81-B77B-B95E5E0A790B}" type="pres">
      <dgm:prSet presAssocID="{7C405D09-15CF-455E-A8C1-84602DABA078}" presName="thickLine" presStyleLbl="alignNode1" presStyleIdx="0" presStyleCnt="6"/>
      <dgm:spPr/>
    </dgm:pt>
    <dgm:pt modelId="{1F933E3B-38AA-48DA-A229-1858E0B6BDE7}" type="pres">
      <dgm:prSet presAssocID="{7C405D09-15CF-455E-A8C1-84602DABA078}" presName="horz1" presStyleCnt="0"/>
      <dgm:spPr/>
    </dgm:pt>
    <dgm:pt modelId="{38464807-D272-4942-B1D1-9E21405D2078}" type="pres">
      <dgm:prSet presAssocID="{7C405D09-15CF-455E-A8C1-84602DABA078}" presName="tx1" presStyleLbl="revTx" presStyleIdx="0" presStyleCnt="6"/>
      <dgm:spPr/>
    </dgm:pt>
    <dgm:pt modelId="{DFB3F8C3-7F1F-4531-BA53-DF23E8ED77B8}" type="pres">
      <dgm:prSet presAssocID="{7C405D09-15CF-455E-A8C1-84602DABA078}" presName="vert1" presStyleCnt="0"/>
      <dgm:spPr/>
    </dgm:pt>
    <dgm:pt modelId="{CD057E8D-F753-4A15-ABB4-FBB0835ABBB0}" type="pres">
      <dgm:prSet presAssocID="{559479CB-F650-4F58-B774-DA940F05298F}" presName="thickLine" presStyleLbl="alignNode1" presStyleIdx="1" presStyleCnt="6"/>
      <dgm:spPr/>
    </dgm:pt>
    <dgm:pt modelId="{587688F5-94E8-4E9F-BD51-736219AD3872}" type="pres">
      <dgm:prSet presAssocID="{559479CB-F650-4F58-B774-DA940F05298F}" presName="horz1" presStyleCnt="0"/>
      <dgm:spPr/>
    </dgm:pt>
    <dgm:pt modelId="{378D6A20-21D8-4CE4-A4AC-9418CCD50162}" type="pres">
      <dgm:prSet presAssocID="{559479CB-F650-4F58-B774-DA940F05298F}" presName="tx1" presStyleLbl="revTx" presStyleIdx="1" presStyleCnt="6"/>
      <dgm:spPr/>
    </dgm:pt>
    <dgm:pt modelId="{A03066B8-257B-4675-8F75-7F61A15A40F3}" type="pres">
      <dgm:prSet presAssocID="{559479CB-F650-4F58-B774-DA940F05298F}" presName="vert1" presStyleCnt="0"/>
      <dgm:spPr/>
    </dgm:pt>
    <dgm:pt modelId="{82CFC513-422D-4653-910F-7DEEEBCF8C65}" type="pres">
      <dgm:prSet presAssocID="{BE9F31CF-446F-4525-8879-B7C68DCAA5A0}" presName="thickLine" presStyleLbl="alignNode1" presStyleIdx="2" presStyleCnt="6"/>
      <dgm:spPr/>
    </dgm:pt>
    <dgm:pt modelId="{F0AB80C9-23BB-42FB-B8C1-353FDA39A4B0}" type="pres">
      <dgm:prSet presAssocID="{BE9F31CF-446F-4525-8879-B7C68DCAA5A0}" presName="horz1" presStyleCnt="0"/>
      <dgm:spPr/>
    </dgm:pt>
    <dgm:pt modelId="{AEA66C07-EE6A-4BD9-92C5-1A7271E9C29D}" type="pres">
      <dgm:prSet presAssocID="{BE9F31CF-446F-4525-8879-B7C68DCAA5A0}" presName="tx1" presStyleLbl="revTx" presStyleIdx="2" presStyleCnt="6"/>
      <dgm:spPr/>
    </dgm:pt>
    <dgm:pt modelId="{9FA2D638-701E-4461-9956-A40087FE492A}" type="pres">
      <dgm:prSet presAssocID="{BE9F31CF-446F-4525-8879-B7C68DCAA5A0}" presName="vert1" presStyleCnt="0"/>
      <dgm:spPr/>
    </dgm:pt>
    <dgm:pt modelId="{858BB81C-B583-4B64-ADEA-6327DC08071F}" type="pres">
      <dgm:prSet presAssocID="{DE32849A-8E6A-4457-A891-19D646FAA6AB}" presName="thickLine" presStyleLbl="alignNode1" presStyleIdx="3" presStyleCnt="6"/>
      <dgm:spPr/>
    </dgm:pt>
    <dgm:pt modelId="{9EE486CD-AE83-466E-9C99-C891CA700073}" type="pres">
      <dgm:prSet presAssocID="{DE32849A-8E6A-4457-A891-19D646FAA6AB}" presName="horz1" presStyleCnt="0"/>
      <dgm:spPr/>
    </dgm:pt>
    <dgm:pt modelId="{A709ED93-98FC-4E20-8E05-DE53E4BC4B12}" type="pres">
      <dgm:prSet presAssocID="{DE32849A-8E6A-4457-A891-19D646FAA6AB}" presName="tx1" presStyleLbl="revTx" presStyleIdx="3" presStyleCnt="6"/>
      <dgm:spPr/>
    </dgm:pt>
    <dgm:pt modelId="{0FC095C4-1FF9-4BF9-B51F-D22D7EC9934A}" type="pres">
      <dgm:prSet presAssocID="{DE32849A-8E6A-4457-A891-19D646FAA6AB}" presName="vert1" presStyleCnt="0"/>
      <dgm:spPr/>
    </dgm:pt>
    <dgm:pt modelId="{23637AFA-B06E-4A52-A3E5-C1AE5644E619}" type="pres">
      <dgm:prSet presAssocID="{5BD650BA-3AE6-4C62-820C-E545FAB4C913}" presName="thickLine" presStyleLbl="alignNode1" presStyleIdx="4" presStyleCnt="6"/>
      <dgm:spPr/>
    </dgm:pt>
    <dgm:pt modelId="{CAF08519-6E7F-4D18-9CFD-6F9FBE045C78}" type="pres">
      <dgm:prSet presAssocID="{5BD650BA-3AE6-4C62-820C-E545FAB4C913}" presName="horz1" presStyleCnt="0"/>
      <dgm:spPr/>
    </dgm:pt>
    <dgm:pt modelId="{5DA2C393-C7DB-432B-8D6B-2CC1651B306D}" type="pres">
      <dgm:prSet presAssocID="{5BD650BA-3AE6-4C62-820C-E545FAB4C913}" presName="tx1" presStyleLbl="revTx" presStyleIdx="4" presStyleCnt="6"/>
      <dgm:spPr/>
    </dgm:pt>
    <dgm:pt modelId="{97742E1C-9000-449A-9847-7293CAB746EC}" type="pres">
      <dgm:prSet presAssocID="{5BD650BA-3AE6-4C62-820C-E545FAB4C913}" presName="vert1" presStyleCnt="0"/>
      <dgm:spPr/>
    </dgm:pt>
    <dgm:pt modelId="{12FDC4B9-78E5-4AB5-9264-AFDEFE945F37}" type="pres">
      <dgm:prSet presAssocID="{736606E4-E51F-46B0-BED9-7A4DDFECFF4F}" presName="thickLine" presStyleLbl="alignNode1" presStyleIdx="5" presStyleCnt="6"/>
      <dgm:spPr/>
    </dgm:pt>
    <dgm:pt modelId="{F11C24B8-1631-4D4E-952D-05CB61E30FBA}" type="pres">
      <dgm:prSet presAssocID="{736606E4-E51F-46B0-BED9-7A4DDFECFF4F}" presName="horz1" presStyleCnt="0"/>
      <dgm:spPr/>
    </dgm:pt>
    <dgm:pt modelId="{95970652-2DD2-4CBF-B208-195CA43B4E4B}" type="pres">
      <dgm:prSet presAssocID="{736606E4-E51F-46B0-BED9-7A4DDFECFF4F}" presName="tx1" presStyleLbl="revTx" presStyleIdx="5" presStyleCnt="6"/>
      <dgm:spPr/>
    </dgm:pt>
    <dgm:pt modelId="{64AACDCB-2024-4EE5-A289-F7D837E6642B}" type="pres">
      <dgm:prSet presAssocID="{736606E4-E51F-46B0-BED9-7A4DDFECFF4F}" presName="vert1" presStyleCnt="0"/>
      <dgm:spPr/>
    </dgm:pt>
  </dgm:ptLst>
  <dgm:cxnLst>
    <dgm:cxn modelId="{2972F521-363C-472F-96C8-BFBCE7E84D99}" srcId="{637FDC1B-A09F-4089-ADB8-C50130504C1B}" destId="{736606E4-E51F-46B0-BED9-7A4DDFECFF4F}" srcOrd="5" destOrd="0" parTransId="{8B6D3C6A-B972-4195-B12F-786D1E8B8359}" sibTransId="{EFF8B987-9706-4E0B-A1A4-06B6149B3646}"/>
    <dgm:cxn modelId="{00155061-25A4-4E83-9CBA-39500EEB04B9}" type="presOf" srcId="{5BD650BA-3AE6-4C62-820C-E545FAB4C913}" destId="{5DA2C393-C7DB-432B-8D6B-2CC1651B306D}" srcOrd="0" destOrd="0" presId="urn:microsoft.com/office/officeart/2008/layout/LinedList"/>
    <dgm:cxn modelId="{75EAAB47-7445-4830-BA42-0CD880534F5F}" type="presOf" srcId="{BE9F31CF-446F-4525-8879-B7C68DCAA5A0}" destId="{AEA66C07-EE6A-4BD9-92C5-1A7271E9C29D}" srcOrd="0" destOrd="0" presId="urn:microsoft.com/office/officeart/2008/layout/LinedList"/>
    <dgm:cxn modelId="{71C5CD4A-FA40-4F66-B115-315725A22038}" type="presOf" srcId="{559479CB-F650-4F58-B774-DA940F05298F}" destId="{378D6A20-21D8-4CE4-A4AC-9418CCD50162}" srcOrd="0" destOrd="0" presId="urn:microsoft.com/office/officeart/2008/layout/LinedList"/>
    <dgm:cxn modelId="{665A624B-B80C-450A-B9CF-07012EFF09B2}" srcId="{637FDC1B-A09F-4089-ADB8-C50130504C1B}" destId="{BE9F31CF-446F-4525-8879-B7C68DCAA5A0}" srcOrd="2" destOrd="0" parTransId="{2D363EA3-28FC-4CA5-8676-A61CF7DDDEEE}" sibTransId="{43185B32-6A8C-4A64-8DF5-BCD85F0068F9}"/>
    <dgm:cxn modelId="{88F4617F-CB70-4977-B201-092A2A306BAB}" type="presOf" srcId="{7C405D09-15CF-455E-A8C1-84602DABA078}" destId="{38464807-D272-4942-B1D1-9E21405D2078}" srcOrd="0" destOrd="0" presId="urn:microsoft.com/office/officeart/2008/layout/LinedList"/>
    <dgm:cxn modelId="{3BCFD88A-2E5E-4335-A1E7-90EBE93D967F}" srcId="{637FDC1B-A09F-4089-ADB8-C50130504C1B}" destId="{DE32849A-8E6A-4457-A891-19D646FAA6AB}" srcOrd="3" destOrd="0" parTransId="{C1FB2BFF-78C3-4E6D-97AA-3510A62455DC}" sibTransId="{700A9778-C1DA-4686-AAD2-D39973001B38}"/>
    <dgm:cxn modelId="{6CBD2E90-5EF2-4C91-B7FA-80840679B188}" srcId="{637FDC1B-A09F-4089-ADB8-C50130504C1B}" destId="{7C405D09-15CF-455E-A8C1-84602DABA078}" srcOrd="0" destOrd="0" parTransId="{7278788B-ECED-48BD-9ADC-811C72DEEB93}" sibTransId="{F9DADA41-C41B-4682-A35F-2CDEF27AE204}"/>
    <dgm:cxn modelId="{847FB0A1-AFEB-468E-9216-E031B8ABCE16}" srcId="{637FDC1B-A09F-4089-ADB8-C50130504C1B}" destId="{5BD650BA-3AE6-4C62-820C-E545FAB4C913}" srcOrd="4" destOrd="0" parTransId="{4FC06520-6BD8-42EA-9C61-189B4B69C688}" sibTransId="{B33825DB-B2CB-4476-9007-1C99D62D63E2}"/>
    <dgm:cxn modelId="{7AD632C9-4A24-420A-92BD-5F772D76D91D}" srcId="{637FDC1B-A09F-4089-ADB8-C50130504C1B}" destId="{559479CB-F650-4F58-B774-DA940F05298F}" srcOrd="1" destOrd="0" parTransId="{70F74A1B-6884-45AB-9555-539B201C1094}" sibTransId="{7F46383A-2BC6-472D-897C-1A1C7A59B925}"/>
    <dgm:cxn modelId="{4AE63CDD-74A7-4877-88FA-A0793D600A33}" type="presOf" srcId="{637FDC1B-A09F-4089-ADB8-C50130504C1B}" destId="{846AF3B3-505A-43B8-AF48-F6640307055E}" srcOrd="0" destOrd="0" presId="urn:microsoft.com/office/officeart/2008/layout/LinedList"/>
    <dgm:cxn modelId="{0CBEE0E0-217D-45EE-B296-DD74D50A661F}" type="presOf" srcId="{736606E4-E51F-46B0-BED9-7A4DDFECFF4F}" destId="{95970652-2DD2-4CBF-B208-195CA43B4E4B}" srcOrd="0" destOrd="0" presId="urn:microsoft.com/office/officeart/2008/layout/LinedList"/>
    <dgm:cxn modelId="{D973CBEE-30FA-4AAC-83DB-A9367E4C20E7}" type="presOf" srcId="{DE32849A-8E6A-4457-A891-19D646FAA6AB}" destId="{A709ED93-98FC-4E20-8E05-DE53E4BC4B12}" srcOrd="0" destOrd="0" presId="urn:microsoft.com/office/officeart/2008/layout/LinedList"/>
    <dgm:cxn modelId="{4128F1F8-1C89-49D1-91B0-01B3C394348D}" type="presParOf" srcId="{846AF3B3-505A-43B8-AF48-F6640307055E}" destId="{09D9B29B-D398-4C81-B77B-B95E5E0A790B}" srcOrd="0" destOrd="0" presId="urn:microsoft.com/office/officeart/2008/layout/LinedList"/>
    <dgm:cxn modelId="{B671DF73-244C-476A-8213-5D87147B808F}" type="presParOf" srcId="{846AF3B3-505A-43B8-AF48-F6640307055E}" destId="{1F933E3B-38AA-48DA-A229-1858E0B6BDE7}" srcOrd="1" destOrd="0" presId="urn:microsoft.com/office/officeart/2008/layout/LinedList"/>
    <dgm:cxn modelId="{C033A969-9BD0-4355-8E03-AA7A17F0E92A}" type="presParOf" srcId="{1F933E3B-38AA-48DA-A229-1858E0B6BDE7}" destId="{38464807-D272-4942-B1D1-9E21405D2078}" srcOrd="0" destOrd="0" presId="urn:microsoft.com/office/officeart/2008/layout/LinedList"/>
    <dgm:cxn modelId="{893DA69E-3252-463F-BE74-053B70565D33}" type="presParOf" srcId="{1F933E3B-38AA-48DA-A229-1858E0B6BDE7}" destId="{DFB3F8C3-7F1F-4531-BA53-DF23E8ED77B8}" srcOrd="1" destOrd="0" presId="urn:microsoft.com/office/officeart/2008/layout/LinedList"/>
    <dgm:cxn modelId="{E119B4F9-6C48-44C3-9869-272BAA033157}" type="presParOf" srcId="{846AF3B3-505A-43B8-AF48-F6640307055E}" destId="{CD057E8D-F753-4A15-ABB4-FBB0835ABBB0}" srcOrd="2" destOrd="0" presId="urn:microsoft.com/office/officeart/2008/layout/LinedList"/>
    <dgm:cxn modelId="{5F1516B9-6F0E-4E5E-9469-324B997BA55A}" type="presParOf" srcId="{846AF3B3-505A-43B8-AF48-F6640307055E}" destId="{587688F5-94E8-4E9F-BD51-736219AD3872}" srcOrd="3" destOrd="0" presId="urn:microsoft.com/office/officeart/2008/layout/LinedList"/>
    <dgm:cxn modelId="{3C26885B-D915-4AF2-8A43-E23D96CDA738}" type="presParOf" srcId="{587688F5-94E8-4E9F-BD51-736219AD3872}" destId="{378D6A20-21D8-4CE4-A4AC-9418CCD50162}" srcOrd="0" destOrd="0" presId="urn:microsoft.com/office/officeart/2008/layout/LinedList"/>
    <dgm:cxn modelId="{D8CD9F63-A475-4C0D-85A4-A2D3844875DF}" type="presParOf" srcId="{587688F5-94E8-4E9F-BD51-736219AD3872}" destId="{A03066B8-257B-4675-8F75-7F61A15A40F3}" srcOrd="1" destOrd="0" presId="urn:microsoft.com/office/officeart/2008/layout/LinedList"/>
    <dgm:cxn modelId="{D969D091-D88C-4B7C-9430-8748FE489CBB}" type="presParOf" srcId="{846AF3B3-505A-43B8-AF48-F6640307055E}" destId="{82CFC513-422D-4653-910F-7DEEEBCF8C65}" srcOrd="4" destOrd="0" presId="urn:microsoft.com/office/officeart/2008/layout/LinedList"/>
    <dgm:cxn modelId="{701ACA08-E4BD-493C-9D07-868E17BD11B8}" type="presParOf" srcId="{846AF3B3-505A-43B8-AF48-F6640307055E}" destId="{F0AB80C9-23BB-42FB-B8C1-353FDA39A4B0}" srcOrd="5" destOrd="0" presId="urn:microsoft.com/office/officeart/2008/layout/LinedList"/>
    <dgm:cxn modelId="{2648A504-9EB4-4EA2-8DC5-5467EA05AFB8}" type="presParOf" srcId="{F0AB80C9-23BB-42FB-B8C1-353FDA39A4B0}" destId="{AEA66C07-EE6A-4BD9-92C5-1A7271E9C29D}" srcOrd="0" destOrd="0" presId="urn:microsoft.com/office/officeart/2008/layout/LinedList"/>
    <dgm:cxn modelId="{A4B70A77-D94C-4CD6-B522-A1333528C57E}" type="presParOf" srcId="{F0AB80C9-23BB-42FB-B8C1-353FDA39A4B0}" destId="{9FA2D638-701E-4461-9956-A40087FE492A}" srcOrd="1" destOrd="0" presId="urn:microsoft.com/office/officeart/2008/layout/LinedList"/>
    <dgm:cxn modelId="{2CC3E77C-06A3-4D10-992A-0D598BC00B3D}" type="presParOf" srcId="{846AF3B3-505A-43B8-AF48-F6640307055E}" destId="{858BB81C-B583-4B64-ADEA-6327DC08071F}" srcOrd="6" destOrd="0" presId="urn:microsoft.com/office/officeart/2008/layout/LinedList"/>
    <dgm:cxn modelId="{34F7AF87-971D-4CA6-AD31-6997ABA27B88}" type="presParOf" srcId="{846AF3B3-505A-43B8-AF48-F6640307055E}" destId="{9EE486CD-AE83-466E-9C99-C891CA700073}" srcOrd="7" destOrd="0" presId="urn:microsoft.com/office/officeart/2008/layout/LinedList"/>
    <dgm:cxn modelId="{2A45D9CB-0765-49AE-A758-31F9C4718088}" type="presParOf" srcId="{9EE486CD-AE83-466E-9C99-C891CA700073}" destId="{A709ED93-98FC-4E20-8E05-DE53E4BC4B12}" srcOrd="0" destOrd="0" presId="urn:microsoft.com/office/officeart/2008/layout/LinedList"/>
    <dgm:cxn modelId="{7766B6A7-064B-4D8E-A0B7-3E462CC50D96}" type="presParOf" srcId="{9EE486CD-AE83-466E-9C99-C891CA700073}" destId="{0FC095C4-1FF9-4BF9-B51F-D22D7EC9934A}" srcOrd="1" destOrd="0" presId="urn:microsoft.com/office/officeart/2008/layout/LinedList"/>
    <dgm:cxn modelId="{50B8F090-5543-4C19-A159-69FEAF36C731}" type="presParOf" srcId="{846AF3B3-505A-43B8-AF48-F6640307055E}" destId="{23637AFA-B06E-4A52-A3E5-C1AE5644E619}" srcOrd="8" destOrd="0" presId="urn:microsoft.com/office/officeart/2008/layout/LinedList"/>
    <dgm:cxn modelId="{04258169-BCA5-419C-9CBE-A391F908F764}" type="presParOf" srcId="{846AF3B3-505A-43B8-AF48-F6640307055E}" destId="{CAF08519-6E7F-4D18-9CFD-6F9FBE045C78}" srcOrd="9" destOrd="0" presId="urn:microsoft.com/office/officeart/2008/layout/LinedList"/>
    <dgm:cxn modelId="{3039DCAC-72DD-444E-AC7E-892A5A587CCA}" type="presParOf" srcId="{CAF08519-6E7F-4D18-9CFD-6F9FBE045C78}" destId="{5DA2C393-C7DB-432B-8D6B-2CC1651B306D}" srcOrd="0" destOrd="0" presId="urn:microsoft.com/office/officeart/2008/layout/LinedList"/>
    <dgm:cxn modelId="{47CF51C1-E2E3-4337-A2EB-41ECA640CEB4}" type="presParOf" srcId="{CAF08519-6E7F-4D18-9CFD-6F9FBE045C78}" destId="{97742E1C-9000-449A-9847-7293CAB746EC}" srcOrd="1" destOrd="0" presId="urn:microsoft.com/office/officeart/2008/layout/LinedList"/>
    <dgm:cxn modelId="{8EF0BDBE-A42D-467C-A69D-E3B2985EEA43}" type="presParOf" srcId="{846AF3B3-505A-43B8-AF48-F6640307055E}" destId="{12FDC4B9-78E5-4AB5-9264-AFDEFE945F37}" srcOrd="10" destOrd="0" presId="urn:microsoft.com/office/officeart/2008/layout/LinedList"/>
    <dgm:cxn modelId="{F0EAAF10-5305-4D29-882F-3502BB5B3733}" type="presParOf" srcId="{846AF3B3-505A-43B8-AF48-F6640307055E}" destId="{F11C24B8-1631-4D4E-952D-05CB61E30FBA}" srcOrd="11" destOrd="0" presId="urn:microsoft.com/office/officeart/2008/layout/LinedList"/>
    <dgm:cxn modelId="{F23B8FF4-70FC-4D3F-8BF3-009EF432B411}" type="presParOf" srcId="{F11C24B8-1631-4D4E-952D-05CB61E30FBA}" destId="{95970652-2DD2-4CBF-B208-195CA43B4E4B}" srcOrd="0" destOrd="0" presId="urn:microsoft.com/office/officeart/2008/layout/LinedList"/>
    <dgm:cxn modelId="{97455D17-9818-4A91-88B0-98F5AF83A97D}" type="presParOf" srcId="{F11C24B8-1631-4D4E-952D-05CB61E30FBA}" destId="{64AACDCB-2024-4EE5-A289-F7D837E664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EAF87E-A6FF-4355-80D1-A2FA9F583D9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4B6672-2D70-4F91-AE92-9F9C82387D1F}">
      <dgm:prSet phldrT="[Text]"/>
      <dgm:spPr/>
      <dgm:t>
        <a:bodyPr/>
        <a:lstStyle/>
        <a:p>
          <a:r>
            <a:rPr lang="en-US" dirty="0"/>
            <a:t>Orientation Checklist</a:t>
          </a:r>
        </a:p>
      </dgm:t>
    </dgm:pt>
    <dgm:pt modelId="{AF6402E7-6525-488B-9954-E610898D9FEE}" type="parTrans" cxnId="{BC837647-605F-4194-8D53-97B1C107ECB4}">
      <dgm:prSet/>
      <dgm:spPr/>
      <dgm:t>
        <a:bodyPr/>
        <a:lstStyle/>
        <a:p>
          <a:endParaRPr lang="en-US"/>
        </a:p>
      </dgm:t>
    </dgm:pt>
    <dgm:pt modelId="{A953FF79-0B7D-4727-9B06-4A1C5026CD09}" type="sibTrans" cxnId="{BC837647-605F-4194-8D53-97B1C107ECB4}">
      <dgm:prSet/>
      <dgm:spPr/>
      <dgm:t>
        <a:bodyPr/>
        <a:lstStyle/>
        <a:p>
          <a:endParaRPr lang="en-US"/>
        </a:p>
      </dgm:t>
    </dgm:pt>
    <dgm:pt modelId="{C4178045-49DF-4236-BE0F-C113CC56B6F6}">
      <dgm:prSet phldrT="[Text]"/>
      <dgm:spPr/>
      <dgm:t>
        <a:bodyPr/>
        <a:lstStyle/>
        <a:p>
          <a:r>
            <a:rPr lang="en-US" dirty="0"/>
            <a:t>Actual Job Responsibilities</a:t>
          </a:r>
        </a:p>
      </dgm:t>
    </dgm:pt>
    <dgm:pt modelId="{3EBAD450-8813-4D78-A7FF-CF36A8E6854C}" type="parTrans" cxnId="{9AB6D296-011F-4D4D-A732-4115C8D8EFB3}">
      <dgm:prSet/>
      <dgm:spPr/>
      <dgm:t>
        <a:bodyPr/>
        <a:lstStyle/>
        <a:p>
          <a:endParaRPr lang="en-US"/>
        </a:p>
      </dgm:t>
    </dgm:pt>
    <dgm:pt modelId="{50C638D7-CE46-46CD-8145-4988B005FAFC}" type="sibTrans" cxnId="{9AB6D296-011F-4D4D-A732-4115C8D8EFB3}">
      <dgm:prSet/>
      <dgm:spPr/>
      <dgm:t>
        <a:bodyPr/>
        <a:lstStyle/>
        <a:p>
          <a:endParaRPr lang="en-US"/>
        </a:p>
      </dgm:t>
    </dgm:pt>
    <dgm:pt modelId="{AF7E7B86-7292-4D7E-A1F7-1368D00B4FE1}" type="pres">
      <dgm:prSet presAssocID="{95EAF87E-A6FF-4355-80D1-A2FA9F583D96}" presName="compositeShape" presStyleCnt="0">
        <dgm:presLayoutVars>
          <dgm:chMax val="2"/>
          <dgm:dir/>
          <dgm:resizeHandles val="exact"/>
        </dgm:presLayoutVars>
      </dgm:prSet>
      <dgm:spPr/>
    </dgm:pt>
    <dgm:pt modelId="{97201B6E-9C8E-4D88-B450-2ABF973E2F17}" type="pres">
      <dgm:prSet presAssocID="{95EAF87E-A6FF-4355-80D1-A2FA9F583D96}" presName="divider" presStyleLbl="fgShp" presStyleIdx="0" presStyleCnt="1"/>
      <dgm:spPr/>
    </dgm:pt>
    <dgm:pt modelId="{4C04B203-5D4A-40C5-940B-F8B08AA11095}" type="pres">
      <dgm:prSet presAssocID="{094B6672-2D70-4F91-AE92-9F9C82387D1F}" presName="downArrow" presStyleLbl="node1" presStyleIdx="0" presStyleCnt="2"/>
      <dgm:spPr/>
    </dgm:pt>
    <dgm:pt modelId="{DF753ED2-3EA1-45E5-9538-1B5AD6370034}" type="pres">
      <dgm:prSet presAssocID="{094B6672-2D70-4F91-AE92-9F9C82387D1F}" presName="downArrowText" presStyleLbl="revTx" presStyleIdx="0" presStyleCnt="2">
        <dgm:presLayoutVars>
          <dgm:bulletEnabled val="1"/>
        </dgm:presLayoutVars>
      </dgm:prSet>
      <dgm:spPr/>
    </dgm:pt>
    <dgm:pt modelId="{F4211AD9-5C2E-4686-BD25-DC116046D9B9}" type="pres">
      <dgm:prSet presAssocID="{C4178045-49DF-4236-BE0F-C113CC56B6F6}" presName="upArrow" presStyleLbl="node1" presStyleIdx="1" presStyleCnt="2"/>
      <dgm:spPr/>
    </dgm:pt>
    <dgm:pt modelId="{C0493213-B9AA-42FB-A5C6-12A2BED3325E}" type="pres">
      <dgm:prSet presAssocID="{C4178045-49DF-4236-BE0F-C113CC56B6F6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35C1010D-DDB3-4D24-B6E1-985707AE5563}" type="presOf" srcId="{C4178045-49DF-4236-BE0F-C113CC56B6F6}" destId="{C0493213-B9AA-42FB-A5C6-12A2BED3325E}" srcOrd="0" destOrd="0" presId="urn:microsoft.com/office/officeart/2005/8/layout/arrow3"/>
    <dgm:cxn modelId="{C8B0BF63-2B21-4A06-8DA6-156597FBD03D}" type="presOf" srcId="{95EAF87E-A6FF-4355-80D1-A2FA9F583D96}" destId="{AF7E7B86-7292-4D7E-A1F7-1368D00B4FE1}" srcOrd="0" destOrd="0" presId="urn:microsoft.com/office/officeart/2005/8/layout/arrow3"/>
    <dgm:cxn modelId="{BC837647-605F-4194-8D53-97B1C107ECB4}" srcId="{95EAF87E-A6FF-4355-80D1-A2FA9F583D96}" destId="{094B6672-2D70-4F91-AE92-9F9C82387D1F}" srcOrd="0" destOrd="0" parTransId="{AF6402E7-6525-488B-9954-E610898D9FEE}" sibTransId="{A953FF79-0B7D-4727-9B06-4A1C5026CD09}"/>
    <dgm:cxn modelId="{9AB6D296-011F-4D4D-A732-4115C8D8EFB3}" srcId="{95EAF87E-A6FF-4355-80D1-A2FA9F583D96}" destId="{C4178045-49DF-4236-BE0F-C113CC56B6F6}" srcOrd="1" destOrd="0" parTransId="{3EBAD450-8813-4D78-A7FF-CF36A8E6854C}" sibTransId="{50C638D7-CE46-46CD-8145-4988B005FAFC}"/>
    <dgm:cxn modelId="{7A2D39E2-BBDE-417B-81D6-94560F2C7E31}" type="presOf" srcId="{094B6672-2D70-4F91-AE92-9F9C82387D1F}" destId="{DF753ED2-3EA1-45E5-9538-1B5AD6370034}" srcOrd="0" destOrd="0" presId="urn:microsoft.com/office/officeart/2005/8/layout/arrow3"/>
    <dgm:cxn modelId="{47651EA2-239F-42CE-8D1E-E3A01E3AD16A}" type="presParOf" srcId="{AF7E7B86-7292-4D7E-A1F7-1368D00B4FE1}" destId="{97201B6E-9C8E-4D88-B450-2ABF973E2F17}" srcOrd="0" destOrd="0" presId="urn:microsoft.com/office/officeart/2005/8/layout/arrow3"/>
    <dgm:cxn modelId="{6AE6EF74-7F33-4DC7-AD15-3B2543B43C49}" type="presParOf" srcId="{AF7E7B86-7292-4D7E-A1F7-1368D00B4FE1}" destId="{4C04B203-5D4A-40C5-940B-F8B08AA11095}" srcOrd="1" destOrd="0" presId="urn:microsoft.com/office/officeart/2005/8/layout/arrow3"/>
    <dgm:cxn modelId="{631596A8-62A0-4BDE-8194-0F698406F03D}" type="presParOf" srcId="{AF7E7B86-7292-4D7E-A1F7-1368D00B4FE1}" destId="{DF753ED2-3EA1-45E5-9538-1B5AD6370034}" srcOrd="2" destOrd="0" presId="urn:microsoft.com/office/officeart/2005/8/layout/arrow3"/>
    <dgm:cxn modelId="{6475FCD2-B706-47F3-BA14-FFEA218D2FD5}" type="presParOf" srcId="{AF7E7B86-7292-4D7E-A1F7-1368D00B4FE1}" destId="{F4211AD9-5C2E-4686-BD25-DC116046D9B9}" srcOrd="3" destOrd="0" presId="urn:microsoft.com/office/officeart/2005/8/layout/arrow3"/>
    <dgm:cxn modelId="{8067763E-B15C-4470-9EDB-ECC4848CF2AB}" type="presParOf" srcId="{AF7E7B86-7292-4D7E-A1F7-1368D00B4FE1}" destId="{C0493213-B9AA-42FB-A5C6-12A2BED3325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EB0087-5328-4C28-BBF6-737BE6566B3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E7C28B-E424-48A5-9E37-4A38988B2997}">
      <dgm:prSet phldrT="[Text]"/>
      <dgm:spPr/>
      <dgm:t>
        <a:bodyPr/>
        <a:lstStyle/>
        <a:p>
          <a:r>
            <a:rPr lang="en-US" dirty="0"/>
            <a:t>1. </a:t>
          </a:r>
        </a:p>
      </dgm:t>
    </dgm:pt>
    <dgm:pt modelId="{4F7CC3C7-280B-42ED-83F0-AEE82CD79301}" type="parTrans" cxnId="{93E309B8-71F7-4C23-A516-59F0D79C8980}">
      <dgm:prSet/>
      <dgm:spPr/>
      <dgm:t>
        <a:bodyPr/>
        <a:lstStyle/>
        <a:p>
          <a:endParaRPr lang="en-US"/>
        </a:p>
      </dgm:t>
    </dgm:pt>
    <dgm:pt modelId="{DF0E98A0-2251-4356-B633-5BEF9DDD7221}" type="sibTrans" cxnId="{93E309B8-71F7-4C23-A516-59F0D79C8980}">
      <dgm:prSet/>
      <dgm:spPr/>
      <dgm:t>
        <a:bodyPr/>
        <a:lstStyle/>
        <a:p>
          <a:endParaRPr lang="en-US"/>
        </a:p>
      </dgm:t>
    </dgm:pt>
    <dgm:pt modelId="{3229912D-F58B-4246-BC05-0AFDBF2637B4}">
      <dgm:prSet/>
      <dgm:spPr/>
      <dgm:t>
        <a:bodyPr/>
        <a:lstStyle/>
        <a:p>
          <a:r>
            <a:rPr lang="en-US" dirty="0"/>
            <a:t>2. </a:t>
          </a:r>
        </a:p>
      </dgm:t>
    </dgm:pt>
    <dgm:pt modelId="{2492B153-CAA7-42D3-BDBB-E904086F0D3B}" type="parTrans" cxnId="{07A44E3B-55D6-40F5-8D21-7FA2FDC21F95}">
      <dgm:prSet/>
      <dgm:spPr/>
      <dgm:t>
        <a:bodyPr/>
        <a:lstStyle/>
        <a:p>
          <a:endParaRPr lang="en-US"/>
        </a:p>
      </dgm:t>
    </dgm:pt>
    <dgm:pt modelId="{11F7FBCE-C06D-44FD-9F00-C723B822775A}" type="sibTrans" cxnId="{07A44E3B-55D6-40F5-8D21-7FA2FDC21F95}">
      <dgm:prSet/>
      <dgm:spPr/>
      <dgm:t>
        <a:bodyPr/>
        <a:lstStyle/>
        <a:p>
          <a:endParaRPr lang="en-US"/>
        </a:p>
      </dgm:t>
    </dgm:pt>
    <dgm:pt modelId="{790386B3-1393-4BEB-8AFE-A43836AD9B08}">
      <dgm:prSet/>
      <dgm:spPr/>
      <dgm:t>
        <a:bodyPr/>
        <a:lstStyle/>
        <a:p>
          <a:r>
            <a:rPr lang="en-US" dirty="0"/>
            <a:t>3. </a:t>
          </a:r>
        </a:p>
      </dgm:t>
    </dgm:pt>
    <dgm:pt modelId="{3E11F98B-1A44-48F6-8C26-71B7DEDDCACC}" type="parTrans" cxnId="{03F181A3-36E9-4C24-9E91-A195BB1FFF48}">
      <dgm:prSet/>
      <dgm:spPr/>
      <dgm:t>
        <a:bodyPr/>
        <a:lstStyle/>
        <a:p>
          <a:endParaRPr lang="en-US"/>
        </a:p>
      </dgm:t>
    </dgm:pt>
    <dgm:pt modelId="{105B3FFA-41E0-48C4-A4E6-6FC2D601D45A}" type="sibTrans" cxnId="{03F181A3-36E9-4C24-9E91-A195BB1FFF48}">
      <dgm:prSet/>
      <dgm:spPr/>
      <dgm:t>
        <a:bodyPr/>
        <a:lstStyle/>
        <a:p>
          <a:endParaRPr lang="en-US"/>
        </a:p>
      </dgm:t>
    </dgm:pt>
    <dgm:pt modelId="{FC232B42-B55F-499F-9CCC-3E1D81BD2EF9}">
      <dgm:prSet/>
      <dgm:spPr/>
      <dgm:t>
        <a:bodyPr/>
        <a:lstStyle/>
        <a:p>
          <a:r>
            <a:rPr lang="en-US" dirty="0"/>
            <a:t>4.</a:t>
          </a:r>
        </a:p>
      </dgm:t>
    </dgm:pt>
    <dgm:pt modelId="{BB6630DA-8527-4F9B-AACD-933D19569965}" type="parTrans" cxnId="{D25CD71C-6D84-4C26-8FBE-346837B2C922}">
      <dgm:prSet/>
      <dgm:spPr/>
      <dgm:t>
        <a:bodyPr/>
        <a:lstStyle/>
        <a:p>
          <a:endParaRPr lang="en-US"/>
        </a:p>
      </dgm:t>
    </dgm:pt>
    <dgm:pt modelId="{C837B38F-7B93-454D-945F-B40FA646EA9B}" type="sibTrans" cxnId="{D25CD71C-6D84-4C26-8FBE-346837B2C922}">
      <dgm:prSet/>
      <dgm:spPr/>
      <dgm:t>
        <a:bodyPr/>
        <a:lstStyle/>
        <a:p>
          <a:endParaRPr lang="en-US"/>
        </a:p>
      </dgm:t>
    </dgm:pt>
    <dgm:pt modelId="{AF92F15A-EFF9-4905-B790-F638851D1120}">
      <dgm:prSet/>
      <dgm:spPr/>
      <dgm:t>
        <a:bodyPr/>
        <a:lstStyle/>
        <a:p>
          <a:r>
            <a:rPr lang="en-US" dirty="0"/>
            <a:t>5. </a:t>
          </a:r>
        </a:p>
      </dgm:t>
    </dgm:pt>
    <dgm:pt modelId="{19539923-CCC2-49AB-8CCA-DFC542E3E344}" type="parTrans" cxnId="{675C9D5D-D631-4FB2-9AA1-76C28715EE45}">
      <dgm:prSet/>
      <dgm:spPr/>
      <dgm:t>
        <a:bodyPr/>
        <a:lstStyle/>
        <a:p>
          <a:endParaRPr lang="en-US"/>
        </a:p>
      </dgm:t>
    </dgm:pt>
    <dgm:pt modelId="{1CF68889-557C-4B94-8BFC-69A4DC121F38}" type="sibTrans" cxnId="{675C9D5D-D631-4FB2-9AA1-76C28715EE45}">
      <dgm:prSet/>
      <dgm:spPr/>
      <dgm:t>
        <a:bodyPr/>
        <a:lstStyle/>
        <a:p>
          <a:endParaRPr lang="en-US"/>
        </a:p>
      </dgm:t>
    </dgm:pt>
    <dgm:pt modelId="{80F62E88-F2BD-4AD0-A198-58C6DFECEB1E}">
      <dgm:prSet/>
      <dgm:spPr/>
      <dgm:t>
        <a:bodyPr/>
        <a:lstStyle/>
        <a:p>
          <a:r>
            <a:rPr lang="en-US" dirty="0"/>
            <a:t>6. </a:t>
          </a:r>
        </a:p>
      </dgm:t>
    </dgm:pt>
    <dgm:pt modelId="{89EDC63A-8192-4A51-962B-1F0189E1E6EF}" type="parTrans" cxnId="{D49C605D-DBDC-49C1-A897-C658DCC19D82}">
      <dgm:prSet/>
      <dgm:spPr/>
      <dgm:t>
        <a:bodyPr/>
        <a:lstStyle/>
        <a:p>
          <a:endParaRPr lang="en-US"/>
        </a:p>
      </dgm:t>
    </dgm:pt>
    <dgm:pt modelId="{25CAFEA9-9DA2-4DBA-BEBD-A94BE51AF82B}" type="sibTrans" cxnId="{D49C605D-DBDC-49C1-A897-C658DCC19D82}">
      <dgm:prSet/>
      <dgm:spPr/>
      <dgm:t>
        <a:bodyPr/>
        <a:lstStyle/>
        <a:p>
          <a:endParaRPr lang="en-US"/>
        </a:p>
      </dgm:t>
    </dgm:pt>
    <dgm:pt modelId="{503868AE-E2FF-44ED-A654-4118AB93659B}">
      <dgm:prSet/>
      <dgm:spPr/>
      <dgm:t>
        <a:bodyPr/>
        <a:lstStyle/>
        <a:p>
          <a:r>
            <a:rPr lang="en-US" dirty="0"/>
            <a:t>7. </a:t>
          </a:r>
        </a:p>
      </dgm:t>
    </dgm:pt>
    <dgm:pt modelId="{86409A0C-A891-4E49-BBA0-6CCFA5A58391}" type="parTrans" cxnId="{4D362F10-5A8F-435F-8BC3-327709747F25}">
      <dgm:prSet/>
      <dgm:spPr/>
      <dgm:t>
        <a:bodyPr/>
        <a:lstStyle/>
        <a:p>
          <a:endParaRPr lang="en-US"/>
        </a:p>
      </dgm:t>
    </dgm:pt>
    <dgm:pt modelId="{E2EF5FAF-958E-49F2-91C3-204D2CDF5258}" type="sibTrans" cxnId="{4D362F10-5A8F-435F-8BC3-327709747F25}">
      <dgm:prSet/>
      <dgm:spPr/>
      <dgm:t>
        <a:bodyPr/>
        <a:lstStyle/>
        <a:p>
          <a:endParaRPr lang="en-US"/>
        </a:p>
      </dgm:t>
    </dgm:pt>
    <dgm:pt modelId="{90BDEFEC-36EE-4A9C-9239-AFF7D3BB14C2}">
      <dgm:prSet/>
      <dgm:spPr/>
      <dgm:t>
        <a:bodyPr/>
        <a:lstStyle/>
        <a:p>
          <a:r>
            <a:rPr lang="en-US" dirty="0"/>
            <a:t>8. </a:t>
          </a:r>
        </a:p>
      </dgm:t>
    </dgm:pt>
    <dgm:pt modelId="{B30102AC-2BAE-4C2B-8FA2-D6D8B5E1334B}" type="parTrans" cxnId="{B7FAB0AE-42C4-4229-A7C1-822583230C44}">
      <dgm:prSet/>
      <dgm:spPr/>
      <dgm:t>
        <a:bodyPr/>
        <a:lstStyle/>
        <a:p>
          <a:endParaRPr lang="en-US"/>
        </a:p>
      </dgm:t>
    </dgm:pt>
    <dgm:pt modelId="{6274C12B-690E-4A60-9F70-69DF7CC76B08}" type="sibTrans" cxnId="{B7FAB0AE-42C4-4229-A7C1-822583230C44}">
      <dgm:prSet/>
      <dgm:spPr/>
      <dgm:t>
        <a:bodyPr/>
        <a:lstStyle/>
        <a:p>
          <a:endParaRPr lang="en-US"/>
        </a:p>
      </dgm:t>
    </dgm:pt>
    <dgm:pt modelId="{1E393FF5-E704-4554-8B4F-928371D3E1F8}">
      <dgm:prSet/>
      <dgm:spPr/>
      <dgm:t>
        <a:bodyPr/>
        <a:lstStyle/>
        <a:p>
          <a:r>
            <a:rPr lang="en-US" dirty="0"/>
            <a:t>9. </a:t>
          </a:r>
        </a:p>
      </dgm:t>
    </dgm:pt>
    <dgm:pt modelId="{2284DB41-E187-4724-A94B-9C82188F6814}" type="parTrans" cxnId="{7E507A3E-130A-4351-B577-4826898780FF}">
      <dgm:prSet/>
      <dgm:spPr/>
      <dgm:t>
        <a:bodyPr/>
        <a:lstStyle/>
        <a:p>
          <a:endParaRPr lang="en-US"/>
        </a:p>
      </dgm:t>
    </dgm:pt>
    <dgm:pt modelId="{DB468ACD-97EE-450A-9B98-5C5E2D57E1CC}" type="sibTrans" cxnId="{7E507A3E-130A-4351-B577-4826898780FF}">
      <dgm:prSet/>
      <dgm:spPr/>
      <dgm:t>
        <a:bodyPr/>
        <a:lstStyle/>
        <a:p>
          <a:endParaRPr lang="en-US"/>
        </a:p>
      </dgm:t>
    </dgm:pt>
    <dgm:pt modelId="{8374CE9C-E37B-4A23-B7EA-6080425ADE10}">
      <dgm:prSet/>
      <dgm:spPr/>
      <dgm:t>
        <a:bodyPr/>
        <a:lstStyle/>
        <a:p>
          <a:r>
            <a:rPr lang="en-US" dirty="0"/>
            <a:t>10. </a:t>
          </a:r>
        </a:p>
      </dgm:t>
    </dgm:pt>
    <dgm:pt modelId="{1B5054C8-D716-4D92-9E5B-9613BDC828FB}" type="parTrans" cxnId="{00EE4890-7548-474A-B251-0CEF8436D5C8}">
      <dgm:prSet/>
      <dgm:spPr/>
      <dgm:t>
        <a:bodyPr/>
        <a:lstStyle/>
        <a:p>
          <a:endParaRPr lang="en-US"/>
        </a:p>
      </dgm:t>
    </dgm:pt>
    <dgm:pt modelId="{5196450A-E0D9-46C2-881A-15680473B457}" type="sibTrans" cxnId="{00EE4890-7548-474A-B251-0CEF8436D5C8}">
      <dgm:prSet/>
      <dgm:spPr/>
      <dgm:t>
        <a:bodyPr/>
        <a:lstStyle/>
        <a:p>
          <a:endParaRPr lang="en-US"/>
        </a:p>
      </dgm:t>
    </dgm:pt>
    <dgm:pt modelId="{AD812AF8-9372-48E5-8A87-8D6FA8BA1933}">
      <dgm:prSet/>
      <dgm:spPr/>
      <dgm:t>
        <a:bodyPr/>
        <a:lstStyle/>
        <a:p>
          <a:r>
            <a:rPr lang="en-US" dirty="0"/>
            <a:t>11. </a:t>
          </a:r>
        </a:p>
      </dgm:t>
    </dgm:pt>
    <dgm:pt modelId="{90DBF695-4C17-4C26-ABFD-8B71CBF94BD5}" type="parTrans" cxnId="{7DD54D87-C082-40DD-8390-7FB29F2BA49E}">
      <dgm:prSet/>
      <dgm:spPr/>
      <dgm:t>
        <a:bodyPr/>
        <a:lstStyle/>
        <a:p>
          <a:endParaRPr lang="en-US"/>
        </a:p>
      </dgm:t>
    </dgm:pt>
    <dgm:pt modelId="{1C0D511B-A977-4C1A-8CAE-0F1D2CF4F5C0}" type="sibTrans" cxnId="{7DD54D87-C082-40DD-8390-7FB29F2BA49E}">
      <dgm:prSet/>
      <dgm:spPr/>
      <dgm:t>
        <a:bodyPr/>
        <a:lstStyle/>
        <a:p>
          <a:endParaRPr lang="en-US"/>
        </a:p>
      </dgm:t>
    </dgm:pt>
    <dgm:pt modelId="{33767697-8C9B-4F97-ABDF-94658F96EFE9}">
      <dgm:prSet/>
      <dgm:spPr/>
      <dgm:t>
        <a:bodyPr/>
        <a:lstStyle/>
        <a:p>
          <a:r>
            <a:rPr lang="en-US" dirty="0"/>
            <a:t>12. </a:t>
          </a:r>
        </a:p>
      </dgm:t>
    </dgm:pt>
    <dgm:pt modelId="{91DE7A48-6C2B-4071-940A-F7EE508F505D}" type="parTrans" cxnId="{3B121E5F-7331-4422-B6AB-AA7666DF0886}">
      <dgm:prSet/>
      <dgm:spPr/>
      <dgm:t>
        <a:bodyPr/>
        <a:lstStyle/>
        <a:p>
          <a:endParaRPr lang="en-US"/>
        </a:p>
      </dgm:t>
    </dgm:pt>
    <dgm:pt modelId="{F3EE2747-0B3D-4205-B7B5-9EAADD9EF4F9}" type="sibTrans" cxnId="{3B121E5F-7331-4422-B6AB-AA7666DF0886}">
      <dgm:prSet/>
      <dgm:spPr/>
      <dgm:t>
        <a:bodyPr/>
        <a:lstStyle/>
        <a:p>
          <a:endParaRPr lang="en-US"/>
        </a:p>
      </dgm:t>
    </dgm:pt>
    <dgm:pt modelId="{D07B791B-E1E3-4331-819F-DCC8C73457AA}">
      <dgm:prSet/>
      <dgm:spPr/>
      <dgm:t>
        <a:bodyPr/>
        <a:lstStyle/>
        <a:p>
          <a:r>
            <a:rPr lang="en-US" dirty="0"/>
            <a:t>13. </a:t>
          </a:r>
        </a:p>
      </dgm:t>
    </dgm:pt>
    <dgm:pt modelId="{CBE6069D-217C-4E2A-A159-C1929AB625CC}" type="parTrans" cxnId="{54565990-30A3-4F50-AE73-CA75EFD70697}">
      <dgm:prSet/>
      <dgm:spPr/>
      <dgm:t>
        <a:bodyPr/>
        <a:lstStyle/>
        <a:p>
          <a:endParaRPr lang="en-US"/>
        </a:p>
      </dgm:t>
    </dgm:pt>
    <dgm:pt modelId="{A2E64B51-A516-401D-9A40-76DF3F86BA80}" type="sibTrans" cxnId="{54565990-30A3-4F50-AE73-CA75EFD70697}">
      <dgm:prSet/>
      <dgm:spPr/>
      <dgm:t>
        <a:bodyPr/>
        <a:lstStyle/>
        <a:p>
          <a:endParaRPr lang="en-US"/>
        </a:p>
      </dgm:t>
    </dgm:pt>
    <dgm:pt modelId="{296D8E1D-BDB0-475D-A2BE-065BED05FF1A}" type="pres">
      <dgm:prSet presAssocID="{68EB0087-5328-4C28-BBF6-737BE6566B30}" presName="vert0" presStyleCnt="0">
        <dgm:presLayoutVars>
          <dgm:dir/>
          <dgm:animOne val="branch"/>
          <dgm:animLvl val="lvl"/>
        </dgm:presLayoutVars>
      </dgm:prSet>
      <dgm:spPr/>
    </dgm:pt>
    <dgm:pt modelId="{0C0F6D03-CAC8-4FAF-867C-1586F3A35520}" type="pres">
      <dgm:prSet presAssocID="{BEE7C28B-E424-48A5-9E37-4A38988B2997}" presName="thickLine" presStyleLbl="alignNode1" presStyleIdx="0" presStyleCnt="13"/>
      <dgm:spPr/>
    </dgm:pt>
    <dgm:pt modelId="{2BF63D4F-46D1-4836-83C6-3CF0E074EC82}" type="pres">
      <dgm:prSet presAssocID="{BEE7C28B-E424-48A5-9E37-4A38988B2997}" presName="horz1" presStyleCnt="0"/>
      <dgm:spPr/>
    </dgm:pt>
    <dgm:pt modelId="{FA6212D7-CAA2-4F48-9AE5-B7D9B7CA354F}" type="pres">
      <dgm:prSet presAssocID="{BEE7C28B-E424-48A5-9E37-4A38988B2997}" presName="tx1" presStyleLbl="revTx" presStyleIdx="0" presStyleCnt="13"/>
      <dgm:spPr/>
    </dgm:pt>
    <dgm:pt modelId="{3BBC463E-6D36-4C08-893E-DF678BC3BEAE}" type="pres">
      <dgm:prSet presAssocID="{BEE7C28B-E424-48A5-9E37-4A38988B2997}" presName="vert1" presStyleCnt="0"/>
      <dgm:spPr/>
    </dgm:pt>
    <dgm:pt modelId="{8B104DC2-473A-4CFE-947B-8A110D115947}" type="pres">
      <dgm:prSet presAssocID="{3229912D-F58B-4246-BC05-0AFDBF2637B4}" presName="thickLine" presStyleLbl="alignNode1" presStyleIdx="1" presStyleCnt="13"/>
      <dgm:spPr/>
    </dgm:pt>
    <dgm:pt modelId="{C743C4E7-8EB4-4513-A5B7-BDF92D905530}" type="pres">
      <dgm:prSet presAssocID="{3229912D-F58B-4246-BC05-0AFDBF2637B4}" presName="horz1" presStyleCnt="0"/>
      <dgm:spPr/>
    </dgm:pt>
    <dgm:pt modelId="{7DF957E0-0833-490B-A508-500C7D8311C3}" type="pres">
      <dgm:prSet presAssocID="{3229912D-F58B-4246-BC05-0AFDBF2637B4}" presName="tx1" presStyleLbl="revTx" presStyleIdx="1" presStyleCnt="13"/>
      <dgm:spPr/>
    </dgm:pt>
    <dgm:pt modelId="{8F39F805-520C-41F4-8F3B-9B571994C4C6}" type="pres">
      <dgm:prSet presAssocID="{3229912D-F58B-4246-BC05-0AFDBF2637B4}" presName="vert1" presStyleCnt="0"/>
      <dgm:spPr/>
    </dgm:pt>
    <dgm:pt modelId="{FB0B19D1-4A72-4EE3-AF57-39A5C10BC41E}" type="pres">
      <dgm:prSet presAssocID="{790386B3-1393-4BEB-8AFE-A43836AD9B08}" presName="thickLine" presStyleLbl="alignNode1" presStyleIdx="2" presStyleCnt="13"/>
      <dgm:spPr/>
    </dgm:pt>
    <dgm:pt modelId="{166B1781-D659-4501-A622-75D2EC5EDC1B}" type="pres">
      <dgm:prSet presAssocID="{790386B3-1393-4BEB-8AFE-A43836AD9B08}" presName="horz1" presStyleCnt="0"/>
      <dgm:spPr/>
    </dgm:pt>
    <dgm:pt modelId="{9ABB6F53-FA99-4C51-9A8F-3C383B5CEC0A}" type="pres">
      <dgm:prSet presAssocID="{790386B3-1393-4BEB-8AFE-A43836AD9B08}" presName="tx1" presStyleLbl="revTx" presStyleIdx="2" presStyleCnt="13"/>
      <dgm:spPr/>
    </dgm:pt>
    <dgm:pt modelId="{E57FCCB9-DD07-44F3-8B35-6F9B39916322}" type="pres">
      <dgm:prSet presAssocID="{790386B3-1393-4BEB-8AFE-A43836AD9B08}" presName="vert1" presStyleCnt="0"/>
      <dgm:spPr/>
    </dgm:pt>
    <dgm:pt modelId="{0605616F-4053-4748-A1E0-D4EBA4326575}" type="pres">
      <dgm:prSet presAssocID="{FC232B42-B55F-499F-9CCC-3E1D81BD2EF9}" presName="thickLine" presStyleLbl="alignNode1" presStyleIdx="3" presStyleCnt="13"/>
      <dgm:spPr/>
    </dgm:pt>
    <dgm:pt modelId="{36273B57-6B88-477A-B9F9-65B026F1C945}" type="pres">
      <dgm:prSet presAssocID="{FC232B42-B55F-499F-9CCC-3E1D81BD2EF9}" presName="horz1" presStyleCnt="0"/>
      <dgm:spPr/>
    </dgm:pt>
    <dgm:pt modelId="{432A3C4F-2ADF-4E9C-B51E-4A224106F4AA}" type="pres">
      <dgm:prSet presAssocID="{FC232B42-B55F-499F-9CCC-3E1D81BD2EF9}" presName="tx1" presStyleLbl="revTx" presStyleIdx="3" presStyleCnt="13"/>
      <dgm:spPr/>
    </dgm:pt>
    <dgm:pt modelId="{C9AC76A3-D3E8-4309-9AF1-22376273496F}" type="pres">
      <dgm:prSet presAssocID="{FC232B42-B55F-499F-9CCC-3E1D81BD2EF9}" presName="vert1" presStyleCnt="0"/>
      <dgm:spPr/>
    </dgm:pt>
    <dgm:pt modelId="{13561653-6C9B-4942-B7B6-9BD795A52AAE}" type="pres">
      <dgm:prSet presAssocID="{AF92F15A-EFF9-4905-B790-F638851D1120}" presName="thickLine" presStyleLbl="alignNode1" presStyleIdx="4" presStyleCnt="13"/>
      <dgm:spPr/>
    </dgm:pt>
    <dgm:pt modelId="{2A02AB53-B916-4817-A64D-D23CC90E9A97}" type="pres">
      <dgm:prSet presAssocID="{AF92F15A-EFF9-4905-B790-F638851D1120}" presName="horz1" presStyleCnt="0"/>
      <dgm:spPr/>
    </dgm:pt>
    <dgm:pt modelId="{1090963E-BFE3-4E5E-AF0F-B1BB07BE3D52}" type="pres">
      <dgm:prSet presAssocID="{AF92F15A-EFF9-4905-B790-F638851D1120}" presName="tx1" presStyleLbl="revTx" presStyleIdx="4" presStyleCnt="13"/>
      <dgm:spPr/>
    </dgm:pt>
    <dgm:pt modelId="{A6C2BD05-B440-4891-9C02-782C349D655F}" type="pres">
      <dgm:prSet presAssocID="{AF92F15A-EFF9-4905-B790-F638851D1120}" presName="vert1" presStyleCnt="0"/>
      <dgm:spPr/>
    </dgm:pt>
    <dgm:pt modelId="{C74ADE37-35A9-4C62-9DBC-228271159B36}" type="pres">
      <dgm:prSet presAssocID="{80F62E88-F2BD-4AD0-A198-58C6DFECEB1E}" presName="thickLine" presStyleLbl="alignNode1" presStyleIdx="5" presStyleCnt="13"/>
      <dgm:spPr/>
    </dgm:pt>
    <dgm:pt modelId="{E7B62D9A-7767-485F-B59E-EE599716BACD}" type="pres">
      <dgm:prSet presAssocID="{80F62E88-F2BD-4AD0-A198-58C6DFECEB1E}" presName="horz1" presStyleCnt="0"/>
      <dgm:spPr/>
    </dgm:pt>
    <dgm:pt modelId="{DF490E57-722A-4740-9BA6-045796DFDBAD}" type="pres">
      <dgm:prSet presAssocID="{80F62E88-F2BD-4AD0-A198-58C6DFECEB1E}" presName="tx1" presStyleLbl="revTx" presStyleIdx="5" presStyleCnt="13"/>
      <dgm:spPr/>
    </dgm:pt>
    <dgm:pt modelId="{BBA8C680-DAF3-4D7F-B6C6-D1148AFE2321}" type="pres">
      <dgm:prSet presAssocID="{80F62E88-F2BD-4AD0-A198-58C6DFECEB1E}" presName="vert1" presStyleCnt="0"/>
      <dgm:spPr/>
    </dgm:pt>
    <dgm:pt modelId="{96420379-AB65-47F5-9EB1-A56316A6B04C}" type="pres">
      <dgm:prSet presAssocID="{503868AE-E2FF-44ED-A654-4118AB93659B}" presName="thickLine" presStyleLbl="alignNode1" presStyleIdx="6" presStyleCnt="13"/>
      <dgm:spPr/>
    </dgm:pt>
    <dgm:pt modelId="{A7C82B6B-169A-4A0D-B4A2-55FA52A9AD0D}" type="pres">
      <dgm:prSet presAssocID="{503868AE-E2FF-44ED-A654-4118AB93659B}" presName="horz1" presStyleCnt="0"/>
      <dgm:spPr/>
    </dgm:pt>
    <dgm:pt modelId="{6594CA08-95C0-47DA-93F1-1CD71DAE02E5}" type="pres">
      <dgm:prSet presAssocID="{503868AE-E2FF-44ED-A654-4118AB93659B}" presName="tx1" presStyleLbl="revTx" presStyleIdx="6" presStyleCnt="13"/>
      <dgm:spPr/>
    </dgm:pt>
    <dgm:pt modelId="{CB81E9A6-BF16-4988-AE7A-004FC8A2F2BA}" type="pres">
      <dgm:prSet presAssocID="{503868AE-E2FF-44ED-A654-4118AB93659B}" presName="vert1" presStyleCnt="0"/>
      <dgm:spPr/>
    </dgm:pt>
    <dgm:pt modelId="{CED47D76-8E03-4031-A9F1-4D9629B23B9B}" type="pres">
      <dgm:prSet presAssocID="{90BDEFEC-36EE-4A9C-9239-AFF7D3BB14C2}" presName="thickLine" presStyleLbl="alignNode1" presStyleIdx="7" presStyleCnt="13"/>
      <dgm:spPr/>
    </dgm:pt>
    <dgm:pt modelId="{31DA6B77-62AA-41B9-8986-13478B7C5DA7}" type="pres">
      <dgm:prSet presAssocID="{90BDEFEC-36EE-4A9C-9239-AFF7D3BB14C2}" presName="horz1" presStyleCnt="0"/>
      <dgm:spPr/>
    </dgm:pt>
    <dgm:pt modelId="{1677542B-8194-49B2-851F-493CC32A3348}" type="pres">
      <dgm:prSet presAssocID="{90BDEFEC-36EE-4A9C-9239-AFF7D3BB14C2}" presName="tx1" presStyleLbl="revTx" presStyleIdx="7" presStyleCnt="13"/>
      <dgm:spPr/>
    </dgm:pt>
    <dgm:pt modelId="{4526B88F-3AFC-4931-B2F9-0AB7CC0A867E}" type="pres">
      <dgm:prSet presAssocID="{90BDEFEC-36EE-4A9C-9239-AFF7D3BB14C2}" presName="vert1" presStyleCnt="0"/>
      <dgm:spPr/>
    </dgm:pt>
    <dgm:pt modelId="{E9F09853-8229-48A7-AA60-B4B472506BC7}" type="pres">
      <dgm:prSet presAssocID="{1E393FF5-E704-4554-8B4F-928371D3E1F8}" presName="thickLine" presStyleLbl="alignNode1" presStyleIdx="8" presStyleCnt="13"/>
      <dgm:spPr/>
    </dgm:pt>
    <dgm:pt modelId="{E6C75B29-E6F1-4B74-BAE3-B3E32D4353F0}" type="pres">
      <dgm:prSet presAssocID="{1E393FF5-E704-4554-8B4F-928371D3E1F8}" presName="horz1" presStyleCnt="0"/>
      <dgm:spPr/>
    </dgm:pt>
    <dgm:pt modelId="{2EA8F696-CB08-4337-8F36-F05679A034F1}" type="pres">
      <dgm:prSet presAssocID="{1E393FF5-E704-4554-8B4F-928371D3E1F8}" presName="tx1" presStyleLbl="revTx" presStyleIdx="8" presStyleCnt="13"/>
      <dgm:spPr/>
    </dgm:pt>
    <dgm:pt modelId="{F1836564-2CCA-474E-B5FA-3132749CA3B8}" type="pres">
      <dgm:prSet presAssocID="{1E393FF5-E704-4554-8B4F-928371D3E1F8}" presName="vert1" presStyleCnt="0"/>
      <dgm:spPr/>
    </dgm:pt>
    <dgm:pt modelId="{E0DE8DAC-53A9-42E9-A732-506F0811A11F}" type="pres">
      <dgm:prSet presAssocID="{8374CE9C-E37B-4A23-B7EA-6080425ADE10}" presName="thickLine" presStyleLbl="alignNode1" presStyleIdx="9" presStyleCnt="13"/>
      <dgm:spPr/>
    </dgm:pt>
    <dgm:pt modelId="{23401AE1-CC9F-4A7E-BB02-F7A0A9EDF0DB}" type="pres">
      <dgm:prSet presAssocID="{8374CE9C-E37B-4A23-B7EA-6080425ADE10}" presName="horz1" presStyleCnt="0"/>
      <dgm:spPr/>
    </dgm:pt>
    <dgm:pt modelId="{8CA72BE9-C197-486B-8AF7-4803B86326F8}" type="pres">
      <dgm:prSet presAssocID="{8374CE9C-E37B-4A23-B7EA-6080425ADE10}" presName="tx1" presStyleLbl="revTx" presStyleIdx="9" presStyleCnt="13"/>
      <dgm:spPr/>
    </dgm:pt>
    <dgm:pt modelId="{3544CDAE-3EFE-48F6-BF23-753496572CBA}" type="pres">
      <dgm:prSet presAssocID="{8374CE9C-E37B-4A23-B7EA-6080425ADE10}" presName="vert1" presStyleCnt="0"/>
      <dgm:spPr/>
    </dgm:pt>
    <dgm:pt modelId="{786CC7F0-17B0-464A-B34B-9CE50DF63629}" type="pres">
      <dgm:prSet presAssocID="{AD812AF8-9372-48E5-8A87-8D6FA8BA1933}" presName="thickLine" presStyleLbl="alignNode1" presStyleIdx="10" presStyleCnt="13"/>
      <dgm:spPr/>
    </dgm:pt>
    <dgm:pt modelId="{6CD1A7D2-5F7C-4A28-80FD-5912DE498B41}" type="pres">
      <dgm:prSet presAssocID="{AD812AF8-9372-48E5-8A87-8D6FA8BA1933}" presName="horz1" presStyleCnt="0"/>
      <dgm:spPr/>
    </dgm:pt>
    <dgm:pt modelId="{1C4AD266-D133-4904-ACA3-28D4118C6461}" type="pres">
      <dgm:prSet presAssocID="{AD812AF8-9372-48E5-8A87-8D6FA8BA1933}" presName="tx1" presStyleLbl="revTx" presStyleIdx="10" presStyleCnt="13"/>
      <dgm:spPr/>
    </dgm:pt>
    <dgm:pt modelId="{47408F4B-5742-47AD-BAE7-30ECBBDC4751}" type="pres">
      <dgm:prSet presAssocID="{AD812AF8-9372-48E5-8A87-8D6FA8BA1933}" presName="vert1" presStyleCnt="0"/>
      <dgm:spPr/>
    </dgm:pt>
    <dgm:pt modelId="{DCA6590F-3FFA-417B-98E4-8FA81E7615F2}" type="pres">
      <dgm:prSet presAssocID="{33767697-8C9B-4F97-ABDF-94658F96EFE9}" presName="thickLine" presStyleLbl="alignNode1" presStyleIdx="11" presStyleCnt="13"/>
      <dgm:spPr/>
    </dgm:pt>
    <dgm:pt modelId="{4B0DAE46-4363-4A97-8369-3C89C837C4C7}" type="pres">
      <dgm:prSet presAssocID="{33767697-8C9B-4F97-ABDF-94658F96EFE9}" presName="horz1" presStyleCnt="0"/>
      <dgm:spPr/>
    </dgm:pt>
    <dgm:pt modelId="{6E8ABC90-6443-47C5-BCFA-7DD52918EEDF}" type="pres">
      <dgm:prSet presAssocID="{33767697-8C9B-4F97-ABDF-94658F96EFE9}" presName="tx1" presStyleLbl="revTx" presStyleIdx="11" presStyleCnt="13"/>
      <dgm:spPr/>
    </dgm:pt>
    <dgm:pt modelId="{50F03967-63AB-4E5B-BA3D-47D76E815B07}" type="pres">
      <dgm:prSet presAssocID="{33767697-8C9B-4F97-ABDF-94658F96EFE9}" presName="vert1" presStyleCnt="0"/>
      <dgm:spPr/>
    </dgm:pt>
    <dgm:pt modelId="{F647AD77-9FAB-4A20-B89C-8994D75AC645}" type="pres">
      <dgm:prSet presAssocID="{D07B791B-E1E3-4331-819F-DCC8C73457AA}" presName="thickLine" presStyleLbl="alignNode1" presStyleIdx="12" presStyleCnt="13"/>
      <dgm:spPr/>
    </dgm:pt>
    <dgm:pt modelId="{E5E28CD1-A9ED-4A49-B2BD-D0263C8F6267}" type="pres">
      <dgm:prSet presAssocID="{D07B791B-E1E3-4331-819F-DCC8C73457AA}" presName="horz1" presStyleCnt="0"/>
      <dgm:spPr/>
    </dgm:pt>
    <dgm:pt modelId="{135FB88F-E032-4169-AFF7-0E29239BC3FE}" type="pres">
      <dgm:prSet presAssocID="{D07B791B-E1E3-4331-819F-DCC8C73457AA}" presName="tx1" presStyleLbl="revTx" presStyleIdx="12" presStyleCnt="13"/>
      <dgm:spPr/>
    </dgm:pt>
    <dgm:pt modelId="{FF088363-1529-41AA-8476-75643727276C}" type="pres">
      <dgm:prSet presAssocID="{D07B791B-E1E3-4331-819F-DCC8C73457AA}" presName="vert1" presStyleCnt="0"/>
      <dgm:spPr/>
    </dgm:pt>
  </dgm:ptLst>
  <dgm:cxnLst>
    <dgm:cxn modelId="{C0340107-79F3-45D6-9059-C946A2C0AD26}" type="presOf" srcId="{BEE7C28B-E424-48A5-9E37-4A38988B2997}" destId="{FA6212D7-CAA2-4F48-9AE5-B7D9B7CA354F}" srcOrd="0" destOrd="0" presId="urn:microsoft.com/office/officeart/2008/layout/LinedList"/>
    <dgm:cxn modelId="{6A81240D-1E26-48EC-B4D4-1AE7C34C8A01}" type="presOf" srcId="{33767697-8C9B-4F97-ABDF-94658F96EFE9}" destId="{6E8ABC90-6443-47C5-BCFA-7DD52918EEDF}" srcOrd="0" destOrd="0" presId="urn:microsoft.com/office/officeart/2008/layout/LinedList"/>
    <dgm:cxn modelId="{4D362F10-5A8F-435F-8BC3-327709747F25}" srcId="{68EB0087-5328-4C28-BBF6-737BE6566B30}" destId="{503868AE-E2FF-44ED-A654-4118AB93659B}" srcOrd="6" destOrd="0" parTransId="{86409A0C-A891-4E49-BBA0-6CCFA5A58391}" sibTransId="{E2EF5FAF-958E-49F2-91C3-204D2CDF5258}"/>
    <dgm:cxn modelId="{D25CD71C-6D84-4C26-8FBE-346837B2C922}" srcId="{68EB0087-5328-4C28-BBF6-737BE6566B30}" destId="{FC232B42-B55F-499F-9CCC-3E1D81BD2EF9}" srcOrd="3" destOrd="0" parTransId="{BB6630DA-8527-4F9B-AACD-933D19569965}" sibTransId="{C837B38F-7B93-454D-945F-B40FA646EA9B}"/>
    <dgm:cxn modelId="{F6D71A2A-CF65-4535-B418-E7C3109BF4D2}" type="presOf" srcId="{1E393FF5-E704-4554-8B4F-928371D3E1F8}" destId="{2EA8F696-CB08-4337-8F36-F05679A034F1}" srcOrd="0" destOrd="0" presId="urn:microsoft.com/office/officeart/2008/layout/LinedList"/>
    <dgm:cxn modelId="{07A44E3B-55D6-40F5-8D21-7FA2FDC21F95}" srcId="{68EB0087-5328-4C28-BBF6-737BE6566B30}" destId="{3229912D-F58B-4246-BC05-0AFDBF2637B4}" srcOrd="1" destOrd="0" parTransId="{2492B153-CAA7-42D3-BDBB-E904086F0D3B}" sibTransId="{11F7FBCE-C06D-44FD-9F00-C723B822775A}"/>
    <dgm:cxn modelId="{7E507A3E-130A-4351-B577-4826898780FF}" srcId="{68EB0087-5328-4C28-BBF6-737BE6566B30}" destId="{1E393FF5-E704-4554-8B4F-928371D3E1F8}" srcOrd="8" destOrd="0" parTransId="{2284DB41-E187-4724-A94B-9C82188F6814}" sibTransId="{DB468ACD-97EE-450A-9B98-5C5E2D57E1CC}"/>
    <dgm:cxn modelId="{D49C605D-DBDC-49C1-A897-C658DCC19D82}" srcId="{68EB0087-5328-4C28-BBF6-737BE6566B30}" destId="{80F62E88-F2BD-4AD0-A198-58C6DFECEB1E}" srcOrd="5" destOrd="0" parTransId="{89EDC63A-8192-4A51-962B-1F0189E1E6EF}" sibTransId="{25CAFEA9-9DA2-4DBA-BEBD-A94BE51AF82B}"/>
    <dgm:cxn modelId="{675C9D5D-D631-4FB2-9AA1-76C28715EE45}" srcId="{68EB0087-5328-4C28-BBF6-737BE6566B30}" destId="{AF92F15A-EFF9-4905-B790-F638851D1120}" srcOrd="4" destOrd="0" parTransId="{19539923-CCC2-49AB-8CCA-DFC542E3E344}" sibTransId="{1CF68889-557C-4B94-8BFC-69A4DC121F38}"/>
    <dgm:cxn modelId="{3B121E5F-7331-4422-B6AB-AA7666DF0886}" srcId="{68EB0087-5328-4C28-BBF6-737BE6566B30}" destId="{33767697-8C9B-4F97-ABDF-94658F96EFE9}" srcOrd="11" destOrd="0" parTransId="{91DE7A48-6C2B-4071-940A-F7EE508F505D}" sibTransId="{F3EE2747-0B3D-4205-B7B5-9EAADD9EF4F9}"/>
    <dgm:cxn modelId="{82D0EF65-F693-4553-BA82-B88E76661026}" type="presOf" srcId="{3229912D-F58B-4246-BC05-0AFDBF2637B4}" destId="{7DF957E0-0833-490B-A508-500C7D8311C3}" srcOrd="0" destOrd="0" presId="urn:microsoft.com/office/officeart/2008/layout/LinedList"/>
    <dgm:cxn modelId="{D82AE376-B631-44F0-ABE4-40A6F3A68899}" type="presOf" srcId="{8374CE9C-E37B-4A23-B7EA-6080425ADE10}" destId="{8CA72BE9-C197-486B-8AF7-4803B86326F8}" srcOrd="0" destOrd="0" presId="urn:microsoft.com/office/officeart/2008/layout/LinedList"/>
    <dgm:cxn modelId="{1AF7D27E-1C47-4399-B512-8D5AEBF414E9}" type="presOf" srcId="{68EB0087-5328-4C28-BBF6-737BE6566B30}" destId="{296D8E1D-BDB0-475D-A2BE-065BED05FF1A}" srcOrd="0" destOrd="0" presId="urn:microsoft.com/office/officeart/2008/layout/LinedList"/>
    <dgm:cxn modelId="{7DD54D87-C082-40DD-8390-7FB29F2BA49E}" srcId="{68EB0087-5328-4C28-BBF6-737BE6566B30}" destId="{AD812AF8-9372-48E5-8A87-8D6FA8BA1933}" srcOrd="10" destOrd="0" parTransId="{90DBF695-4C17-4C26-ABFD-8B71CBF94BD5}" sibTransId="{1C0D511B-A977-4C1A-8CAE-0F1D2CF4F5C0}"/>
    <dgm:cxn modelId="{00EE4890-7548-474A-B251-0CEF8436D5C8}" srcId="{68EB0087-5328-4C28-BBF6-737BE6566B30}" destId="{8374CE9C-E37B-4A23-B7EA-6080425ADE10}" srcOrd="9" destOrd="0" parTransId="{1B5054C8-D716-4D92-9E5B-9613BDC828FB}" sibTransId="{5196450A-E0D9-46C2-881A-15680473B457}"/>
    <dgm:cxn modelId="{54565990-30A3-4F50-AE73-CA75EFD70697}" srcId="{68EB0087-5328-4C28-BBF6-737BE6566B30}" destId="{D07B791B-E1E3-4331-819F-DCC8C73457AA}" srcOrd="12" destOrd="0" parTransId="{CBE6069D-217C-4E2A-A159-C1929AB625CC}" sibTransId="{A2E64B51-A516-401D-9A40-76DF3F86BA80}"/>
    <dgm:cxn modelId="{03F181A3-36E9-4C24-9E91-A195BB1FFF48}" srcId="{68EB0087-5328-4C28-BBF6-737BE6566B30}" destId="{790386B3-1393-4BEB-8AFE-A43836AD9B08}" srcOrd="2" destOrd="0" parTransId="{3E11F98B-1A44-48F6-8C26-71B7DEDDCACC}" sibTransId="{105B3FFA-41E0-48C4-A4E6-6FC2D601D45A}"/>
    <dgm:cxn modelId="{4104E2A3-EA62-420D-AFCD-9C16B8342909}" type="presOf" srcId="{503868AE-E2FF-44ED-A654-4118AB93659B}" destId="{6594CA08-95C0-47DA-93F1-1CD71DAE02E5}" srcOrd="0" destOrd="0" presId="urn:microsoft.com/office/officeart/2008/layout/LinedList"/>
    <dgm:cxn modelId="{B7FAB0AE-42C4-4229-A7C1-822583230C44}" srcId="{68EB0087-5328-4C28-BBF6-737BE6566B30}" destId="{90BDEFEC-36EE-4A9C-9239-AFF7D3BB14C2}" srcOrd="7" destOrd="0" parTransId="{B30102AC-2BAE-4C2B-8FA2-D6D8B5E1334B}" sibTransId="{6274C12B-690E-4A60-9F70-69DF7CC76B08}"/>
    <dgm:cxn modelId="{683377B3-D394-4AA5-8E70-5BFAB5320571}" type="presOf" srcId="{90BDEFEC-36EE-4A9C-9239-AFF7D3BB14C2}" destId="{1677542B-8194-49B2-851F-493CC32A3348}" srcOrd="0" destOrd="0" presId="urn:microsoft.com/office/officeart/2008/layout/LinedList"/>
    <dgm:cxn modelId="{93E309B8-71F7-4C23-A516-59F0D79C8980}" srcId="{68EB0087-5328-4C28-BBF6-737BE6566B30}" destId="{BEE7C28B-E424-48A5-9E37-4A38988B2997}" srcOrd="0" destOrd="0" parTransId="{4F7CC3C7-280B-42ED-83F0-AEE82CD79301}" sibTransId="{DF0E98A0-2251-4356-B633-5BEF9DDD7221}"/>
    <dgm:cxn modelId="{7FFD7CBB-1EA9-425D-BE62-D13A6A5DB61D}" type="presOf" srcId="{AD812AF8-9372-48E5-8A87-8D6FA8BA1933}" destId="{1C4AD266-D133-4904-ACA3-28D4118C6461}" srcOrd="0" destOrd="0" presId="urn:microsoft.com/office/officeart/2008/layout/LinedList"/>
    <dgm:cxn modelId="{5D96FCBE-DA15-4505-AF12-B7526190862C}" type="presOf" srcId="{790386B3-1393-4BEB-8AFE-A43836AD9B08}" destId="{9ABB6F53-FA99-4C51-9A8F-3C383B5CEC0A}" srcOrd="0" destOrd="0" presId="urn:microsoft.com/office/officeart/2008/layout/LinedList"/>
    <dgm:cxn modelId="{2F864EC2-E931-4B57-8599-84571C0FD698}" type="presOf" srcId="{AF92F15A-EFF9-4905-B790-F638851D1120}" destId="{1090963E-BFE3-4E5E-AF0F-B1BB07BE3D52}" srcOrd="0" destOrd="0" presId="urn:microsoft.com/office/officeart/2008/layout/LinedList"/>
    <dgm:cxn modelId="{CC1AE1E8-E005-4857-92F7-F232B8EE9036}" type="presOf" srcId="{D07B791B-E1E3-4331-819F-DCC8C73457AA}" destId="{135FB88F-E032-4169-AFF7-0E29239BC3FE}" srcOrd="0" destOrd="0" presId="urn:microsoft.com/office/officeart/2008/layout/LinedList"/>
    <dgm:cxn modelId="{B5A8E7F4-4AEB-46C7-BA1E-529FE1FED531}" type="presOf" srcId="{80F62E88-F2BD-4AD0-A198-58C6DFECEB1E}" destId="{DF490E57-722A-4740-9BA6-045796DFDBAD}" srcOrd="0" destOrd="0" presId="urn:microsoft.com/office/officeart/2008/layout/LinedList"/>
    <dgm:cxn modelId="{F8B2C2F7-F68E-42DF-A11F-9D713FEBB3E6}" type="presOf" srcId="{FC232B42-B55F-499F-9CCC-3E1D81BD2EF9}" destId="{432A3C4F-2ADF-4E9C-B51E-4A224106F4AA}" srcOrd="0" destOrd="0" presId="urn:microsoft.com/office/officeart/2008/layout/LinedList"/>
    <dgm:cxn modelId="{3001E31E-CA34-4EE7-9E8C-13DCD33FBB04}" type="presParOf" srcId="{296D8E1D-BDB0-475D-A2BE-065BED05FF1A}" destId="{0C0F6D03-CAC8-4FAF-867C-1586F3A35520}" srcOrd="0" destOrd="0" presId="urn:microsoft.com/office/officeart/2008/layout/LinedList"/>
    <dgm:cxn modelId="{B686BF9D-EBBF-48D7-A44E-C4A8E0DA4EA8}" type="presParOf" srcId="{296D8E1D-BDB0-475D-A2BE-065BED05FF1A}" destId="{2BF63D4F-46D1-4836-83C6-3CF0E074EC82}" srcOrd="1" destOrd="0" presId="urn:microsoft.com/office/officeart/2008/layout/LinedList"/>
    <dgm:cxn modelId="{D7700846-2AF3-424E-BBA8-D3C80F516951}" type="presParOf" srcId="{2BF63D4F-46D1-4836-83C6-3CF0E074EC82}" destId="{FA6212D7-CAA2-4F48-9AE5-B7D9B7CA354F}" srcOrd="0" destOrd="0" presId="urn:microsoft.com/office/officeart/2008/layout/LinedList"/>
    <dgm:cxn modelId="{C08A0433-FB7E-4AAF-A3EF-C9D0DCE8D9FA}" type="presParOf" srcId="{2BF63D4F-46D1-4836-83C6-3CF0E074EC82}" destId="{3BBC463E-6D36-4C08-893E-DF678BC3BEAE}" srcOrd="1" destOrd="0" presId="urn:microsoft.com/office/officeart/2008/layout/LinedList"/>
    <dgm:cxn modelId="{89DDD8E9-5CB0-4FE2-850E-69148536365A}" type="presParOf" srcId="{296D8E1D-BDB0-475D-A2BE-065BED05FF1A}" destId="{8B104DC2-473A-4CFE-947B-8A110D115947}" srcOrd="2" destOrd="0" presId="urn:microsoft.com/office/officeart/2008/layout/LinedList"/>
    <dgm:cxn modelId="{E2A89B89-14D7-49FB-9975-7511AE03EA8B}" type="presParOf" srcId="{296D8E1D-BDB0-475D-A2BE-065BED05FF1A}" destId="{C743C4E7-8EB4-4513-A5B7-BDF92D905530}" srcOrd="3" destOrd="0" presId="urn:microsoft.com/office/officeart/2008/layout/LinedList"/>
    <dgm:cxn modelId="{6492341B-0E2F-40CD-9C3F-9FF6066266AD}" type="presParOf" srcId="{C743C4E7-8EB4-4513-A5B7-BDF92D905530}" destId="{7DF957E0-0833-490B-A508-500C7D8311C3}" srcOrd="0" destOrd="0" presId="urn:microsoft.com/office/officeart/2008/layout/LinedList"/>
    <dgm:cxn modelId="{6AEEFE53-C894-4CA2-98D4-247910AE1419}" type="presParOf" srcId="{C743C4E7-8EB4-4513-A5B7-BDF92D905530}" destId="{8F39F805-520C-41F4-8F3B-9B571994C4C6}" srcOrd="1" destOrd="0" presId="urn:microsoft.com/office/officeart/2008/layout/LinedList"/>
    <dgm:cxn modelId="{98A2BACD-ACA8-4C11-A47E-DE1EE95C25C6}" type="presParOf" srcId="{296D8E1D-BDB0-475D-A2BE-065BED05FF1A}" destId="{FB0B19D1-4A72-4EE3-AF57-39A5C10BC41E}" srcOrd="4" destOrd="0" presId="urn:microsoft.com/office/officeart/2008/layout/LinedList"/>
    <dgm:cxn modelId="{18F571BB-A7FC-4ED1-805F-5671C216F946}" type="presParOf" srcId="{296D8E1D-BDB0-475D-A2BE-065BED05FF1A}" destId="{166B1781-D659-4501-A622-75D2EC5EDC1B}" srcOrd="5" destOrd="0" presId="urn:microsoft.com/office/officeart/2008/layout/LinedList"/>
    <dgm:cxn modelId="{8C632FB2-99D6-4EB3-B5FC-ECD35FAF07E1}" type="presParOf" srcId="{166B1781-D659-4501-A622-75D2EC5EDC1B}" destId="{9ABB6F53-FA99-4C51-9A8F-3C383B5CEC0A}" srcOrd="0" destOrd="0" presId="urn:microsoft.com/office/officeart/2008/layout/LinedList"/>
    <dgm:cxn modelId="{811211FF-AE38-492C-A170-C33DA550A105}" type="presParOf" srcId="{166B1781-D659-4501-A622-75D2EC5EDC1B}" destId="{E57FCCB9-DD07-44F3-8B35-6F9B39916322}" srcOrd="1" destOrd="0" presId="urn:microsoft.com/office/officeart/2008/layout/LinedList"/>
    <dgm:cxn modelId="{BBA7190C-91BE-4CA9-87F6-C8F8E6F3050B}" type="presParOf" srcId="{296D8E1D-BDB0-475D-A2BE-065BED05FF1A}" destId="{0605616F-4053-4748-A1E0-D4EBA4326575}" srcOrd="6" destOrd="0" presId="urn:microsoft.com/office/officeart/2008/layout/LinedList"/>
    <dgm:cxn modelId="{81C9C922-5950-43E9-B47A-0706ABF30BE2}" type="presParOf" srcId="{296D8E1D-BDB0-475D-A2BE-065BED05FF1A}" destId="{36273B57-6B88-477A-B9F9-65B026F1C945}" srcOrd="7" destOrd="0" presId="urn:microsoft.com/office/officeart/2008/layout/LinedList"/>
    <dgm:cxn modelId="{273D7D03-8BD5-4E85-851C-05EF95140581}" type="presParOf" srcId="{36273B57-6B88-477A-B9F9-65B026F1C945}" destId="{432A3C4F-2ADF-4E9C-B51E-4A224106F4AA}" srcOrd="0" destOrd="0" presId="urn:microsoft.com/office/officeart/2008/layout/LinedList"/>
    <dgm:cxn modelId="{CD639FBE-4EDC-4479-B2E7-EDD37C9812E9}" type="presParOf" srcId="{36273B57-6B88-477A-B9F9-65B026F1C945}" destId="{C9AC76A3-D3E8-4309-9AF1-22376273496F}" srcOrd="1" destOrd="0" presId="urn:microsoft.com/office/officeart/2008/layout/LinedList"/>
    <dgm:cxn modelId="{1A4F814E-49CF-45D7-9D24-05956927225A}" type="presParOf" srcId="{296D8E1D-BDB0-475D-A2BE-065BED05FF1A}" destId="{13561653-6C9B-4942-B7B6-9BD795A52AAE}" srcOrd="8" destOrd="0" presId="urn:microsoft.com/office/officeart/2008/layout/LinedList"/>
    <dgm:cxn modelId="{3F728DD5-92FC-4A8A-8762-7217461C0565}" type="presParOf" srcId="{296D8E1D-BDB0-475D-A2BE-065BED05FF1A}" destId="{2A02AB53-B916-4817-A64D-D23CC90E9A97}" srcOrd="9" destOrd="0" presId="urn:microsoft.com/office/officeart/2008/layout/LinedList"/>
    <dgm:cxn modelId="{0D19AAA5-BD9F-4CF9-844A-E554ADEA6ADB}" type="presParOf" srcId="{2A02AB53-B916-4817-A64D-D23CC90E9A97}" destId="{1090963E-BFE3-4E5E-AF0F-B1BB07BE3D52}" srcOrd="0" destOrd="0" presId="urn:microsoft.com/office/officeart/2008/layout/LinedList"/>
    <dgm:cxn modelId="{DDC4DA7D-3851-4310-8281-E2A9BB8E343A}" type="presParOf" srcId="{2A02AB53-B916-4817-A64D-D23CC90E9A97}" destId="{A6C2BD05-B440-4891-9C02-782C349D655F}" srcOrd="1" destOrd="0" presId="urn:microsoft.com/office/officeart/2008/layout/LinedList"/>
    <dgm:cxn modelId="{9520291C-B23A-4F0D-9492-DC28002D632A}" type="presParOf" srcId="{296D8E1D-BDB0-475D-A2BE-065BED05FF1A}" destId="{C74ADE37-35A9-4C62-9DBC-228271159B36}" srcOrd="10" destOrd="0" presId="urn:microsoft.com/office/officeart/2008/layout/LinedList"/>
    <dgm:cxn modelId="{36C7CA2A-2093-4CFF-B645-9ECA42552E99}" type="presParOf" srcId="{296D8E1D-BDB0-475D-A2BE-065BED05FF1A}" destId="{E7B62D9A-7767-485F-B59E-EE599716BACD}" srcOrd="11" destOrd="0" presId="urn:microsoft.com/office/officeart/2008/layout/LinedList"/>
    <dgm:cxn modelId="{E6239D1F-12C6-4104-8AF3-F7B5389B7F1E}" type="presParOf" srcId="{E7B62D9A-7767-485F-B59E-EE599716BACD}" destId="{DF490E57-722A-4740-9BA6-045796DFDBAD}" srcOrd="0" destOrd="0" presId="urn:microsoft.com/office/officeart/2008/layout/LinedList"/>
    <dgm:cxn modelId="{D2C76423-6D3B-43FE-890F-0B0933BDE575}" type="presParOf" srcId="{E7B62D9A-7767-485F-B59E-EE599716BACD}" destId="{BBA8C680-DAF3-4D7F-B6C6-D1148AFE2321}" srcOrd="1" destOrd="0" presId="urn:microsoft.com/office/officeart/2008/layout/LinedList"/>
    <dgm:cxn modelId="{CE51C9F5-A6AC-44D7-8D68-953BF794F997}" type="presParOf" srcId="{296D8E1D-BDB0-475D-A2BE-065BED05FF1A}" destId="{96420379-AB65-47F5-9EB1-A56316A6B04C}" srcOrd="12" destOrd="0" presId="urn:microsoft.com/office/officeart/2008/layout/LinedList"/>
    <dgm:cxn modelId="{AA5C842A-819D-439C-954C-F8A22DF5C95C}" type="presParOf" srcId="{296D8E1D-BDB0-475D-A2BE-065BED05FF1A}" destId="{A7C82B6B-169A-4A0D-B4A2-55FA52A9AD0D}" srcOrd="13" destOrd="0" presId="urn:microsoft.com/office/officeart/2008/layout/LinedList"/>
    <dgm:cxn modelId="{6A21F55B-7E5C-44C8-9511-92FEF7F01E22}" type="presParOf" srcId="{A7C82B6B-169A-4A0D-B4A2-55FA52A9AD0D}" destId="{6594CA08-95C0-47DA-93F1-1CD71DAE02E5}" srcOrd="0" destOrd="0" presId="urn:microsoft.com/office/officeart/2008/layout/LinedList"/>
    <dgm:cxn modelId="{EE534708-4A9A-404C-90BF-91A4B7A7505D}" type="presParOf" srcId="{A7C82B6B-169A-4A0D-B4A2-55FA52A9AD0D}" destId="{CB81E9A6-BF16-4988-AE7A-004FC8A2F2BA}" srcOrd="1" destOrd="0" presId="urn:microsoft.com/office/officeart/2008/layout/LinedList"/>
    <dgm:cxn modelId="{AF64D400-93C1-415B-AA55-A27A0156899E}" type="presParOf" srcId="{296D8E1D-BDB0-475D-A2BE-065BED05FF1A}" destId="{CED47D76-8E03-4031-A9F1-4D9629B23B9B}" srcOrd="14" destOrd="0" presId="urn:microsoft.com/office/officeart/2008/layout/LinedList"/>
    <dgm:cxn modelId="{728D8CF4-2D00-4117-BE96-11BA9F02ABBC}" type="presParOf" srcId="{296D8E1D-BDB0-475D-A2BE-065BED05FF1A}" destId="{31DA6B77-62AA-41B9-8986-13478B7C5DA7}" srcOrd="15" destOrd="0" presId="urn:microsoft.com/office/officeart/2008/layout/LinedList"/>
    <dgm:cxn modelId="{BD2D5CFB-2124-4E4E-96AA-966072B09AEA}" type="presParOf" srcId="{31DA6B77-62AA-41B9-8986-13478B7C5DA7}" destId="{1677542B-8194-49B2-851F-493CC32A3348}" srcOrd="0" destOrd="0" presId="urn:microsoft.com/office/officeart/2008/layout/LinedList"/>
    <dgm:cxn modelId="{C3A8241F-3B11-4B96-9164-4F04BAB8AE24}" type="presParOf" srcId="{31DA6B77-62AA-41B9-8986-13478B7C5DA7}" destId="{4526B88F-3AFC-4931-B2F9-0AB7CC0A867E}" srcOrd="1" destOrd="0" presId="urn:microsoft.com/office/officeart/2008/layout/LinedList"/>
    <dgm:cxn modelId="{0E3230D9-39A3-4EFE-87BF-FFBB84AA107A}" type="presParOf" srcId="{296D8E1D-BDB0-475D-A2BE-065BED05FF1A}" destId="{E9F09853-8229-48A7-AA60-B4B472506BC7}" srcOrd="16" destOrd="0" presId="urn:microsoft.com/office/officeart/2008/layout/LinedList"/>
    <dgm:cxn modelId="{27C7BBE6-368B-416B-9204-0AB322A4AD52}" type="presParOf" srcId="{296D8E1D-BDB0-475D-A2BE-065BED05FF1A}" destId="{E6C75B29-E6F1-4B74-BAE3-B3E32D4353F0}" srcOrd="17" destOrd="0" presId="urn:microsoft.com/office/officeart/2008/layout/LinedList"/>
    <dgm:cxn modelId="{E31DAB48-835E-45A2-ACB2-CB501E4EA517}" type="presParOf" srcId="{E6C75B29-E6F1-4B74-BAE3-B3E32D4353F0}" destId="{2EA8F696-CB08-4337-8F36-F05679A034F1}" srcOrd="0" destOrd="0" presId="urn:microsoft.com/office/officeart/2008/layout/LinedList"/>
    <dgm:cxn modelId="{7CB77094-0223-44CF-A18D-C54C475A4BB5}" type="presParOf" srcId="{E6C75B29-E6F1-4B74-BAE3-B3E32D4353F0}" destId="{F1836564-2CCA-474E-B5FA-3132749CA3B8}" srcOrd="1" destOrd="0" presId="urn:microsoft.com/office/officeart/2008/layout/LinedList"/>
    <dgm:cxn modelId="{5F6B53A8-0655-430D-A8BC-6AB0C0A8607D}" type="presParOf" srcId="{296D8E1D-BDB0-475D-A2BE-065BED05FF1A}" destId="{E0DE8DAC-53A9-42E9-A732-506F0811A11F}" srcOrd="18" destOrd="0" presId="urn:microsoft.com/office/officeart/2008/layout/LinedList"/>
    <dgm:cxn modelId="{B6152C2D-F29D-41FC-8B37-A63DE48CE17F}" type="presParOf" srcId="{296D8E1D-BDB0-475D-A2BE-065BED05FF1A}" destId="{23401AE1-CC9F-4A7E-BB02-F7A0A9EDF0DB}" srcOrd="19" destOrd="0" presId="urn:microsoft.com/office/officeart/2008/layout/LinedList"/>
    <dgm:cxn modelId="{8CE7F469-FCFA-47AA-BDE7-B2A360D7A27A}" type="presParOf" srcId="{23401AE1-CC9F-4A7E-BB02-F7A0A9EDF0DB}" destId="{8CA72BE9-C197-486B-8AF7-4803B86326F8}" srcOrd="0" destOrd="0" presId="urn:microsoft.com/office/officeart/2008/layout/LinedList"/>
    <dgm:cxn modelId="{52A59E56-82DB-41E7-8AB2-FF34D942CFDB}" type="presParOf" srcId="{23401AE1-CC9F-4A7E-BB02-F7A0A9EDF0DB}" destId="{3544CDAE-3EFE-48F6-BF23-753496572CBA}" srcOrd="1" destOrd="0" presId="urn:microsoft.com/office/officeart/2008/layout/LinedList"/>
    <dgm:cxn modelId="{E348289B-09D6-412A-82BA-2E198418FC91}" type="presParOf" srcId="{296D8E1D-BDB0-475D-A2BE-065BED05FF1A}" destId="{786CC7F0-17B0-464A-B34B-9CE50DF63629}" srcOrd="20" destOrd="0" presId="urn:microsoft.com/office/officeart/2008/layout/LinedList"/>
    <dgm:cxn modelId="{6BE26A3C-A910-4887-8CF8-B5C9CA591F32}" type="presParOf" srcId="{296D8E1D-BDB0-475D-A2BE-065BED05FF1A}" destId="{6CD1A7D2-5F7C-4A28-80FD-5912DE498B41}" srcOrd="21" destOrd="0" presId="urn:microsoft.com/office/officeart/2008/layout/LinedList"/>
    <dgm:cxn modelId="{C47EE88C-052F-4965-9483-F5792E02A47A}" type="presParOf" srcId="{6CD1A7D2-5F7C-4A28-80FD-5912DE498B41}" destId="{1C4AD266-D133-4904-ACA3-28D4118C6461}" srcOrd="0" destOrd="0" presId="urn:microsoft.com/office/officeart/2008/layout/LinedList"/>
    <dgm:cxn modelId="{2E077DCE-DDC9-41A2-A362-76F41C081877}" type="presParOf" srcId="{6CD1A7D2-5F7C-4A28-80FD-5912DE498B41}" destId="{47408F4B-5742-47AD-BAE7-30ECBBDC4751}" srcOrd="1" destOrd="0" presId="urn:microsoft.com/office/officeart/2008/layout/LinedList"/>
    <dgm:cxn modelId="{6FB87C9D-5482-42D6-8661-11323D051A17}" type="presParOf" srcId="{296D8E1D-BDB0-475D-A2BE-065BED05FF1A}" destId="{DCA6590F-3FFA-417B-98E4-8FA81E7615F2}" srcOrd="22" destOrd="0" presId="urn:microsoft.com/office/officeart/2008/layout/LinedList"/>
    <dgm:cxn modelId="{FE6A1C91-9E28-4090-BC7A-5F4F15E0C9B8}" type="presParOf" srcId="{296D8E1D-BDB0-475D-A2BE-065BED05FF1A}" destId="{4B0DAE46-4363-4A97-8369-3C89C837C4C7}" srcOrd="23" destOrd="0" presId="urn:microsoft.com/office/officeart/2008/layout/LinedList"/>
    <dgm:cxn modelId="{7F51E848-D463-4CC0-9EE2-E48481317007}" type="presParOf" srcId="{4B0DAE46-4363-4A97-8369-3C89C837C4C7}" destId="{6E8ABC90-6443-47C5-BCFA-7DD52918EEDF}" srcOrd="0" destOrd="0" presId="urn:microsoft.com/office/officeart/2008/layout/LinedList"/>
    <dgm:cxn modelId="{363945AB-D5C5-474B-A402-7EBB9B17C005}" type="presParOf" srcId="{4B0DAE46-4363-4A97-8369-3C89C837C4C7}" destId="{50F03967-63AB-4E5B-BA3D-47D76E815B07}" srcOrd="1" destOrd="0" presId="urn:microsoft.com/office/officeart/2008/layout/LinedList"/>
    <dgm:cxn modelId="{7BCB9CCB-F899-4A86-B1DA-FDEAE860AE64}" type="presParOf" srcId="{296D8E1D-BDB0-475D-A2BE-065BED05FF1A}" destId="{F647AD77-9FAB-4A20-B89C-8994D75AC645}" srcOrd="24" destOrd="0" presId="urn:microsoft.com/office/officeart/2008/layout/LinedList"/>
    <dgm:cxn modelId="{BAC5838A-ED62-4DEA-8620-3AB59FC4DEFF}" type="presParOf" srcId="{296D8E1D-BDB0-475D-A2BE-065BED05FF1A}" destId="{E5E28CD1-A9ED-4A49-B2BD-D0263C8F6267}" srcOrd="25" destOrd="0" presId="urn:microsoft.com/office/officeart/2008/layout/LinedList"/>
    <dgm:cxn modelId="{D5A1BE47-1426-49E4-BD08-32F2127645DE}" type="presParOf" srcId="{E5E28CD1-A9ED-4A49-B2BD-D0263C8F6267}" destId="{135FB88F-E032-4169-AFF7-0E29239BC3FE}" srcOrd="0" destOrd="0" presId="urn:microsoft.com/office/officeart/2008/layout/LinedList"/>
    <dgm:cxn modelId="{95DAC241-CA97-46F8-A57C-7EF92791682F}" type="presParOf" srcId="{E5E28CD1-A9ED-4A49-B2BD-D0263C8F6267}" destId="{FF088363-1529-41AA-8476-75643727276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78DAB61-376E-4F03-BAF8-32DC26E478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19B7E6-C4EA-4A4C-BA54-F390D6C9E6D7}">
      <dgm:prSet phldrT="[Text]"/>
      <dgm:spPr/>
      <dgm:t>
        <a:bodyPr/>
        <a:lstStyle/>
        <a:p>
          <a:r>
            <a:rPr lang="en-US" dirty="0"/>
            <a:t>Review of Licensing Rules (94 </a:t>
          </a:r>
          <a:r>
            <a:rPr lang="en-US" dirty="0" err="1"/>
            <a:t>pgs</a:t>
          </a:r>
          <a:r>
            <a:rPr lang="en-US" dirty="0"/>
            <a:t>…over 108 licensing rules)</a:t>
          </a:r>
        </a:p>
      </dgm:t>
    </dgm:pt>
    <dgm:pt modelId="{F67348AD-0FEB-480F-95E8-28A96557998A}" type="parTrans" cxnId="{D3260ADD-3D74-44EF-8732-3AF3550CE481}">
      <dgm:prSet/>
      <dgm:spPr/>
      <dgm:t>
        <a:bodyPr/>
        <a:lstStyle/>
        <a:p>
          <a:endParaRPr lang="en-US"/>
        </a:p>
      </dgm:t>
    </dgm:pt>
    <dgm:pt modelId="{A0503AB5-43A3-40BA-9FC9-C9380289392D}" type="sibTrans" cxnId="{D3260ADD-3D74-44EF-8732-3AF3550CE481}">
      <dgm:prSet/>
      <dgm:spPr/>
      <dgm:t>
        <a:bodyPr/>
        <a:lstStyle/>
        <a:p>
          <a:endParaRPr lang="en-US"/>
        </a:p>
      </dgm:t>
    </dgm:pt>
    <dgm:pt modelId="{47802B3A-7A53-4E9A-8D99-40F413E114DC}">
      <dgm:prSet/>
      <dgm:spPr/>
      <dgm:t>
        <a:bodyPr/>
        <a:lstStyle/>
        <a:p>
          <a:r>
            <a:rPr lang="en-US"/>
            <a:t>Review of Center Policies and Procedures</a:t>
          </a:r>
          <a:endParaRPr lang="en-US" dirty="0"/>
        </a:p>
      </dgm:t>
    </dgm:pt>
    <dgm:pt modelId="{40B91749-9117-444D-8684-6578A3C8D7B6}" type="parTrans" cxnId="{86C3B1FE-5483-49C8-85CC-DF9AF2338D20}">
      <dgm:prSet/>
      <dgm:spPr/>
      <dgm:t>
        <a:bodyPr/>
        <a:lstStyle/>
        <a:p>
          <a:endParaRPr lang="en-US"/>
        </a:p>
      </dgm:t>
    </dgm:pt>
    <dgm:pt modelId="{D0AA5457-DAC3-49F1-B70F-5333AD35D226}" type="sibTrans" cxnId="{86C3B1FE-5483-49C8-85CC-DF9AF2338D20}">
      <dgm:prSet/>
      <dgm:spPr/>
      <dgm:t>
        <a:bodyPr/>
        <a:lstStyle/>
        <a:p>
          <a:endParaRPr lang="en-US"/>
        </a:p>
      </dgm:t>
    </dgm:pt>
    <dgm:pt modelId="{E91C0E76-B478-4855-8B4A-6459AF65C637}">
      <dgm:prSet/>
      <dgm:spPr/>
      <dgm:t>
        <a:bodyPr/>
        <a:lstStyle/>
        <a:p>
          <a:r>
            <a:rPr lang="en-US"/>
            <a:t>Review of emergency plans</a:t>
          </a:r>
          <a:endParaRPr lang="en-US" dirty="0"/>
        </a:p>
      </dgm:t>
    </dgm:pt>
    <dgm:pt modelId="{D51D79C7-7A9F-446C-8C59-682EA893BFED}" type="parTrans" cxnId="{5A76DE6F-D364-4EA5-9336-C24D74F0C1E9}">
      <dgm:prSet/>
      <dgm:spPr/>
      <dgm:t>
        <a:bodyPr/>
        <a:lstStyle/>
        <a:p>
          <a:endParaRPr lang="en-US"/>
        </a:p>
      </dgm:t>
    </dgm:pt>
    <dgm:pt modelId="{DAB29101-5070-496F-8535-FB076AE3D534}" type="sibTrans" cxnId="{5A76DE6F-D364-4EA5-9336-C24D74F0C1E9}">
      <dgm:prSet/>
      <dgm:spPr/>
      <dgm:t>
        <a:bodyPr/>
        <a:lstStyle/>
        <a:p>
          <a:endParaRPr lang="en-US"/>
        </a:p>
      </dgm:t>
    </dgm:pt>
    <dgm:pt modelId="{CF9D7551-18F4-40CF-8B82-E00586CB5D18}">
      <dgm:prSet/>
      <dgm:spPr/>
      <dgm:t>
        <a:bodyPr/>
        <a:lstStyle/>
        <a:p>
          <a:r>
            <a:rPr lang="en-US"/>
            <a:t>Prevention &amp; response to allergies</a:t>
          </a:r>
          <a:endParaRPr lang="en-US" dirty="0"/>
        </a:p>
      </dgm:t>
    </dgm:pt>
    <dgm:pt modelId="{C45A4374-FE95-44ED-8CEA-90CEB938CBE0}" type="parTrans" cxnId="{5B36FBD0-78BB-4285-B8BA-3CDB6E878E6D}">
      <dgm:prSet/>
      <dgm:spPr/>
      <dgm:t>
        <a:bodyPr/>
        <a:lstStyle/>
        <a:p>
          <a:endParaRPr lang="en-US"/>
        </a:p>
      </dgm:t>
    </dgm:pt>
    <dgm:pt modelId="{BB9ED9C0-096E-4421-87B3-9A1092E4434B}" type="sibTrans" cxnId="{5B36FBD0-78BB-4285-B8BA-3CDB6E878E6D}">
      <dgm:prSet/>
      <dgm:spPr/>
      <dgm:t>
        <a:bodyPr/>
        <a:lstStyle/>
        <a:p>
          <a:endParaRPr lang="en-US"/>
        </a:p>
      </dgm:t>
    </dgm:pt>
    <dgm:pt modelId="{D870A6E8-8B33-46E9-9281-66B438F49C3B}">
      <dgm:prSet/>
      <dgm:spPr/>
      <dgm:t>
        <a:bodyPr/>
        <a:lstStyle/>
        <a:p>
          <a:r>
            <a:rPr lang="en-US"/>
            <a:t>Administration of medication</a:t>
          </a:r>
          <a:endParaRPr lang="en-US" dirty="0"/>
        </a:p>
      </dgm:t>
    </dgm:pt>
    <dgm:pt modelId="{B4036AAF-B753-4446-9784-8F9E7CAEF5FC}" type="parTrans" cxnId="{C09CCA03-18B2-4557-B7AF-1C895617F7DE}">
      <dgm:prSet/>
      <dgm:spPr/>
      <dgm:t>
        <a:bodyPr/>
        <a:lstStyle/>
        <a:p>
          <a:endParaRPr lang="en-US"/>
        </a:p>
      </dgm:t>
    </dgm:pt>
    <dgm:pt modelId="{EFBC449F-A11C-4B7F-849A-E7C44E89C13C}" type="sibTrans" cxnId="{C09CCA03-18B2-4557-B7AF-1C895617F7DE}">
      <dgm:prSet/>
      <dgm:spPr/>
      <dgm:t>
        <a:bodyPr/>
        <a:lstStyle/>
        <a:p>
          <a:endParaRPr lang="en-US"/>
        </a:p>
      </dgm:t>
    </dgm:pt>
    <dgm:pt modelId="{C3E02FDF-FD1A-458C-A29F-0A1D219DD336}">
      <dgm:prSet/>
      <dgm:spPr/>
      <dgm:t>
        <a:bodyPr/>
        <a:lstStyle/>
        <a:p>
          <a:r>
            <a:rPr lang="en-US"/>
            <a:t>Job Responsibilities (13+ responsibilities) </a:t>
          </a:r>
          <a:endParaRPr lang="en-US" dirty="0"/>
        </a:p>
      </dgm:t>
    </dgm:pt>
    <dgm:pt modelId="{FFA2170B-B7DB-41FB-90EB-BD40EEBAF30B}" type="parTrans" cxnId="{767637FF-970F-49F7-AC45-62CB10FFA560}">
      <dgm:prSet/>
      <dgm:spPr/>
      <dgm:t>
        <a:bodyPr/>
        <a:lstStyle/>
        <a:p>
          <a:endParaRPr lang="en-US"/>
        </a:p>
      </dgm:t>
    </dgm:pt>
    <dgm:pt modelId="{944662D7-5F09-413F-B2E3-16D1139982D9}" type="sibTrans" cxnId="{767637FF-970F-49F7-AC45-62CB10FFA560}">
      <dgm:prSet/>
      <dgm:spPr/>
      <dgm:t>
        <a:bodyPr/>
        <a:lstStyle/>
        <a:p>
          <a:endParaRPr lang="en-US"/>
        </a:p>
      </dgm:t>
    </dgm:pt>
    <dgm:pt modelId="{A724BD70-7AB0-426F-9888-52688ED6B5DD}">
      <dgm:prSet/>
      <dgm:spPr/>
      <dgm:t>
        <a:bodyPr/>
        <a:lstStyle/>
        <a:p>
          <a:r>
            <a:rPr lang="en-US"/>
            <a:t>Training in recognizing childhood illnesses</a:t>
          </a:r>
          <a:endParaRPr lang="en-US" dirty="0"/>
        </a:p>
      </dgm:t>
    </dgm:pt>
    <dgm:pt modelId="{FB5BE5F7-22FD-4248-8E7C-601936A9C677}" type="parTrans" cxnId="{4D71FD00-E00F-48CA-9701-B1F51CFD7BFF}">
      <dgm:prSet/>
      <dgm:spPr/>
      <dgm:t>
        <a:bodyPr/>
        <a:lstStyle/>
        <a:p>
          <a:endParaRPr lang="en-US"/>
        </a:p>
      </dgm:t>
    </dgm:pt>
    <dgm:pt modelId="{45F32BF1-E7C0-4E81-9219-9F75D6FB94D6}" type="sibTrans" cxnId="{4D71FD00-E00F-48CA-9701-B1F51CFD7BFF}">
      <dgm:prSet/>
      <dgm:spPr/>
      <dgm:t>
        <a:bodyPr/>
        <a:lstStyle/>
        <a:p>
          <a:endParaRPr lang="en-US"/>
        </a:p>
      </dgm:t>
    </dgm:pt>
    <dgm:pt modelId="{87984CF0-2368-4676-B3C0-6BD95E2C9436}">
      <dgm:prSet/>
      <dgm:spPr/>
      <dgm:t>
        <a:bodyPr/>
        <a:lstStyle/>
        <a:p>
          <a:r>
            <a:rPr lang="en-US"/>
            <a:t>Schedule of center activities</a:t>
          </a:r>
          <a:endParaRPr lang="en-US" dirty="0"/>
        </a:p>
      </dgm:t>
    </dgm:pt>
    <dgm:pt modelId="{D35F5ED3-BC68-4FF3-84A2-E1F2AD63B85E}" type="parTrans" cxnId="{A14CEACA-14C6-446B-8233-C226935BCEE9}">
      <dgm:prSet/>
      <dgm:spPr/>
      <dgm:t>
        <a:bodyPr/>
        <a:lstStyle/>
        <a:p>
          <a:endParaRPr lang="en-US"/>
        </a:p>
      </dgm:t>
    </dgm:pt>
    <dgm:pt modelId="{766F4F14-EA14-49B3-BA41-D610EFE26C83}" type="sibTrans" cxnId="{A14CEACA-14C6-446B-8233-C226935BCEE9}">
      <dgm:prSet/>
      <dgm:spPr/>
      <dgm:t>
        <a:bodyPr/>
        <a:lstStyle/>
        <a:p>
          <a:endParaRPr lang="en-US"/>
        </a:p>
      </dgm:t>
    </dgm:pt>
    <dgm:pt modelId="{4C63A4DB-F932-438E-BA5D-3177658E57D9}">
      <dgm:prSet/>
      <dgm:spPr/>
      <dgm:t>
        <a:bodyPr/>
        <a:lstStyle/>
        <a:p>
          <a:r>
            <a:rPr lang="en-US"/>
            <a:t>Review of child abuse and neglect</a:t>
          </a:r>
          <a:endParaRPr lang="en-US" dirty="0"/>
        </a:p>
      </dgm:t>
    </dgm:pt>
    <dgm:pt modelId="{57EA723E-F31C-48AE-BCD8-23E4381A451A}" type="parTrans" cxnId="{1C56D384-1410-406A-BE70-0C5265985A47}">
      <dgm:prSet/>
      <dgm:spPr/>
      <dgm:t>
        <a:bodyPr/>
        <a:lstStyle/>
        <a:p>
          <a:endParaRPr lang="en-US"/>
        </a:p>
      </dgm:t>
    </dgm:pt>
    <dgm:pt modelId="{F8510DB0-D690-48BC-B03D-7CBFB1821769}" type="sibTrans" cxnId="{1C56D384-1410-406A-BE70-0C5265985A47}">
      <dgm:prSet/>
      <dgm:spPr/>
      <dgm:t>
        <a:bodyPr/>
        <a:lstStyle/>
        <a:p>
          <a:endParaRPr lang="en-US"/>
        </a:p>
      </dgm:t>
    </dgm:pt>
    <dgm:pt modelId="{ADCFC69D-9990-4839-9CFE-A76D4B59FE43}">
      <dgm:prSet/>
      <dgm:spPr/>
      <dgm:t>
        <a:bodyPr/>
        <a:lstStyle/>
        <a:p>
          <a:r>
            <a:rPr lang="en-US"/>
            <a:t>Review of child tracking procedures</a:t>
          </a:r>
          <a:endParaRPr lang="en-US" dirty="0"/>
        </a:p>
      </dgm:t>
    </dgm:pt>
    <dgm:pt modelId="{FA978462-E182-4AF0-B6E7-732B1D4159ED}" type="parTrans" cxnId="{B50AC8B1-7405-4CD0-8718-AED50F22889A}">
      <dgm:prSet/>
      <dgm:spPr/>
      <dgm:t>
        <a:bodyPr/>
        <a:lstStyle/>
        <a:p>
          <a:endParaRPr lang="en-US"/>
        </a:p>
      </dgm:t>
    </dgm:pt>
    <dgm:pt modelId="{B5C29A74-9842-4AA8-9EBB-47BC87A9087D}" type="sibTrans" cxnId="{B50AC8B1-7405-4CD0-8718-AED50F22889A}">
      <dgm:prSet/>
      <dgm:spPr/>
      <dgm:t>
        <a:bodyPr/>
        <a:lstStyle/>
        <a:p>
          <a:endParaRPr lang="en-US"/>
        </a:p>
      </dgm:t>
    </dgm:pt>
    <dgm:pt modelId="{644CB271-4666-4FA7-B096-3E44D28ADBC9}">
      <dgm:prSet/>
      <dgm:spPr/>
      <dgm:t>
        <a:bodyPr/>
        <a:lstStyle/>
        <a:p>
          <a:r>
            <a:rPr lang="en-US"/>
            <a:t>Child management techniques</a:t>
          </a:r>
          <a:endParaRPr lang="en-US" dirty="0"/>
        </a:p>
      </dgm:t>
    </dgm:pt>
    <dgm:pt modelId="{DCC071DD-8183-4924-B781-13109732A132}" type="parTrans" cxnId="{14078402-571E-49B5-85B3-CA8A676BA103}">
      <dgm:prSet/>
      <dgm:spPr/>
      <dgm:t>
        <a:bodyPr/>
        <a:lstStyle/>
        <a:p>
          <a:endParaRPr lang="en-US"/>
        </a:p>
      </dgm:t>
    </dgm:pt>
    <dgm:pt modelId="{7B343332-A695-4B30-B0D8-E8B623D6AB91}" type="sibTrans" cxnId="{14078402-571E-49B5-85B3-CA8A676BA103}">
      <dgm:prSet/>
      <dgm:spPr/>
      <dgm:t>
        <a:bodyPr/>
        <a:lstStyle/>
        <a:p>
          <a:endParaRPr lang="en-US"/>
        </a:p>
      </dgm:t>
    </dgm:pt>
    <dgm:pt modelId="{ACAF1677-B6C8-4F04-87D1-BEBEB7BA57F4}">
      <dgm:prSet/>
      <dgm:spPr/>
      <dgm:t>
        <a:bodyPr/>
        <a:lstStyle/>
        <a:p>
          <a:r>
            <a:rPr lang="en-US"/>
            <a:t>Procedure for sharing information related to special needs (health and other)</a:t>
          </a:r>
          <a:endParaRPr lang="en-US" dirty="0"/>
        </a:p>
      </dgm:t>
    </dgm:pt>
    <dgm:pt modelId="{EFC9C67A-F3A9-47B6-9F96-FA2FFC389600}" type="parTrans" cxnId="{269B0926-7011-41D1-AD21-A70A31C403BD}">
      <dgm:prSet/>
      <dgm:spPr/>
      <dgm:t>
        <a:bodyPr/>
        <a:lstStyle/>
        <a:p>
          <a:endParaRPr lang="en-US"/>
        </a:p>
      </dgm:t>
    </dgm:pt>
    <dgm:pt modelId="{4E3B1C4A-62A7-4275-9B04-963C42464DD6}" type="sibTrans" cxnId="{269B0926-7011-41D1-AD21-A70A31C403BD}">
      <dgm:prSet/>
      <dgm:spPr/>
      <dgm:t>
        <a:bodyPr/>
        <a:lstStyle/>
        <a:p>
          <a:endParaRPr lang="en-US"/>
        </a:p>
      </dgm:t>
    </dgm:pt>
    <dgm:pt modelId="{DFBC2E48-9284-484E-BD92-5AEE7B724474}">
      <dgm:prSet/>
      <dgm:spPr/>
      <dgm:t>
        <a:bodyPr/>
        <a:lstStyle/>
        <a:p>
          <a:r>
            <a:rPr lang="en-US"/>
            <a:t>SIDS (as applicable)</a:t>
          </a:r>
          <a:endParaRPr lang="en-US" dirty="0"/>
        </a:p>
      </dgm:t>
    </dgm:pt>
    <dgm:pt modelId="{EED1222E-4AFF-459D-9028-19DE9FB7117F}" type="parTrans" cxnId="{FA1EA662-6842-4497-B18D-5B71F9EB7D3F}">
      <dgm:prSet/>
      <dgm:spPr/>
      <dgm:t>
        <a:bodyPr/>
        <a:lstStyle/>
        <a:p>
          <a:endParaRPr lang="en-US"/>
        </a:p>
      </dgm:t>
    </dgm:pt>
    <dgm:pt modelId="{0EF35D9D-ACCA-4305-B56B-C786B6491335}" type="sibTrans" cxnId="{FA1EA662-6842-4497-B18D-5B71F9EB7D3F}">
      <dgm:prSet/>
      <dgm:spPr/>
      <dgm:t>
        <a:bodyPr/>
        <a:lstStyle/>
        <a:p>
          <a:endParaRPr lang="en-US"/>
        </a:p>
      </dgm:t>
    </dgm:pt>
    <dgm:pt modelId="{B11F3F96-7687-4BDA-AAAA-BC5C85AEB7F3}">
      <dgm:prSet/>
      <dgm:spPr/>
      <dgm:t>
        <a:bodyPr/>
        <a:lstStyle/>
        <a:p>
          <a:r>
            <a:rPr lang="en-US"/>
            <a:t>Procedure for absent child notification</a:t>
          </a:r>
          <a:endParaRPr lang="en-US" dirty="0"/>
        </a:p>
      </dgm:t>
    </dgm:pt>
    <dgm:pt modelId="{D64E5AEE-B481-4EE1-AF2D-698183DD15C5}" type="parTrans" cxnId="{460CF346-FDE0-4C2E-BBA6-7FC7D6C338D6}">
      <dgm:prSet/>
      <dgm:spPr/>
      <dgm:t>
        <a:bodyPr/>
        <a:lstStyle/>
        <a:p>
          <a:endParaRPr lang="en-US"/>
        </a:p>
      </dgm:t>
    </dgm:pt>
    <dgm:pt modelId="{2AC1CB72-EC36-4858-A845-17CE8A801E9C}" type="sibTrans" cxnId="{460CF346-FDE0-4C2E-BBA6-7FC7D6C338D6}">
      <dgm:prSet/>
      <dgm:spPr/>
      <dgm:t>
        <a:bodyPr/>
        <a:lstStyle/>
        <a:p>
          <a:endParaRPr lang="en-US"/>
        </a:p>
      </dgm:t>
    </dgm:pt>
    <dgm:pt modelId="{A6325A49-EB7A-42C2-BEAB-854FFDF50A6D}">
      <dgm:prSet/>
      <dgm:spPr/>
      <dgm:t>
        <a:bodyPr/>
        <a:lstStyle/>
        <a:p>
          <a:r>
            <a:rPr lang="en-US"/>
            <a:t>Building and hazards safety</a:t>
          </a:r>
          <a:endParaRPr lang="en-US" dirty="0"/>
        </a:p>
      </dgm:t>
    </dgm:pt>
    <dgm:pt modelId="{2A0A47A3-5EAD-4F62-BE20-87BBA55BB324}" type="parTrans" cxnId="{C9E7D84D-E814-4A19-93DF-07E6BFCB59BF}">
      <dgm:prSet/>
      <dgm:spPr/>
      <dgm:t>
        <a:bodyPr/>
        <a:lstStyle/>
        <a:p>
          <a:endParaRPr lang="en-US"/>
        </a:p>
      </dgm:t>
    </dgm:pt>
    <dgm:pt modelId="{4C769747-C52B-4FEC-8D8F-67A2A0379ADA}" type="sibTrans" cxnId="{C9E7D84D-E814-4A19-93DF-07E6BFCB59BF}">
      <dgm:prSet/>
      <dgm:spPr/>
      <dgm:t>
        <a:bodyPr/>
        <a:lstStyle/>
        <a:p>
          <a:endParaRPr lang="en-US"/>
        </a:p>
      </dgm:t>
    </dgm:pt>
    <dgm:pt modelId="{D901112A-F16C-43B4-A4AC-2D07D3A0F5D5}">
      <dgm:prSet/>
      <dgm:spPr/>
      <dgm:t>
        <a:bodyPr/>
        <a:lstStyle/>
        <a:p>
          <a:r>
            <a:rPr lang="en-US"/>
            <a:t>Handling &amp; storage of hazardous materials</a:t>
          </a:r>
          <a:endParaRPr lang="en-US" dirty="0"/>
        </a:p>
      </dgm:t>
    </dgm:pt>
    <dgm:pt modelId="{0EA843BD-EB8C-4BA4-A2E6-2CB1CB47FDD1}" type="parTrans" cxnId="{58002D4D-181C-4128-85B4-A4DA4FBF1443}">
      <dgm:prSet/>
      <dgm:spPr/>
      <dgm:t>
        <a:bodyPr/>
        <a:lstStyle/>
        <a:p>
          <a:endParaRPr lang="en-US"/>
        </a:p>
      </dgm:t>
    </dgm:pt>
    <dgm:pt modelId="{EB7BCE53-A4FB-4408-ABFB-5F5E82F602DB}" type="sibTrans" cxnId="{58002D4D-181C-4128-85B4-A4DA4FBF1443}">
      <dgm:prSet/>
      <dgm:spPr/>
      <dgm:t>
        <a:bodyPr/>
        <a:lstStyle/>
        <a:p>
          <a:endParaRPr lang="en-US"/>
        </a:p>
      </dgm:t>
    </dgm:pt>
    <dgm:pt modelId="{CCD5DDB0-13C7-42D6-94E5-30E10BDC6E98}">
      <dgm:prSet/>
      <dgm:spPr/>
      <dgm:t>
        <a:bodyPr/>
        <a:lstStyle/>
        <a:p>
          <a:r>
            <a:rPr lang="en-US"/>
            <a:t>SBS video (as applicable)</a:t>
          </a:r>
          <a:endParaRPr lang="en-US" dirty="0"/>
        </a:p>
      </dgm:t>
    </dgm:pt>
    <dgm:pt modelId="{0D7EEF0D-2E1E-4A40-90A0-FAB771B3AFFD}" type="parTrans" cxnId="{0A506F62-E385-4C64-89DA-6535BA631268}">
      <dgm:prSet/>
      <dgm:spPr/>
      <dgm:t>
        <a:bodyPr/>
        <a:lstStyle/>
        <a:p>
          <a:endParaRPr lang="en-US"/>
        </a:p>
      </dgm:t>
    </dgm:pt>
    <dgm:pt modelId="{E84624A2-1964-473B-8A4B-54AE4E5A26F7}" type="sibTrans" cxnId="{0A506F62-E385-4C64-89DA-6535BA631268}">
      <dgm:prSet/>
      <dgm:spPr/>
      <dgm:t>
        <a:bodyPr/>
        <a:lstStyle/>
        <a:p>
          <a:endParaRPr lang="en-US"/>
        </a:p>
      </dgm:t>
    </dgm:pt>
    <dgm:pt modelId="{6B801273-AC43-4239-AA00-1383475705D7}">
      <dgm:prSet/>
      <dgm:spPr/>
      <dgm:t>
        <a:bodyPr/>
        <a:lstStyle/>
        <a:p>
          <a:r>
            <a:rPr lang="en-US"/>
            <a:t>Evacuating sleeping children (as applicable)</a:t>
          </a:r>
          <a:endParaRPr lang="en-US" dirty="0"/>
        </a:p>
      </dgm:t>
    </dgm:pt>
    <dgm:pt modelId="{FEF9C6B2-D046-4CD5-B109-98CD17F11882}" type="parTrans" cxnId="{1182640B-06AC-42BE-8C89-89E508535B92}">
      <dgm:prSet/>
      <dgm:spPr/>
      <dgm:t>
        <a:bodyPr/>
        <a:lstStyle/>
        <a:p>
          <a:endParaRPr lang="en-US"/>
        </a:p>
      </dgm:t>
    </dgm:pt>
    <dgm:pt modelId="{DCC3748D-AA02-4D78-A208-A79D23EDC6A6}" type="sibTrans" cxnId="{1182640B-06AC-42BE-8C89-89E508535B92}">
      <dgm:prSet/>
      <dgm:spPr/>
      <dgm:t>
        <a:bodyPr/>
        <a:lstStyle/>
        <a:p>
          <a:endParaRPr lang="en-US"/>
        </a:p>
      </dgm:t>
    </dgm:pt>
    <dgm:pt modelId="{845DE380-9B44-49C2-B93C-3E3D106B54A7}" type="pres">
      <dgm:prSet presAssocID="{978DAB61-376E-4F03-BAF8-32DC26E4784C}" presName="vert0" presStyleCnt="0">
        <dgm:presLayoutVars>
          <dgm:dir/>
          <dgm:animOne val="branch"/>
          <dgm:animLvl val="lvl"/>
        </dgm:presLayoutVars>
      </dgm:prSet>
      <dgm:spPr/>
    </dgm:pt>
    <dgm:pt modelId="{759E112A-9998-47D4-BF63-B60A731DF400}" type="pres">
      <dgm:prSet presAssocID="{8F19B7E6-C4EA-4A4C-BA54-F390D6C9E6D7}" presName="thickLine" presStyleLbl="alignNode1" presStyleIdx="0" presStyleCnt="18"/>
      <dgm:spPr/>
    </dgm:pt>
    <dgm:pt modelId="{3F29403F-6A3F-474B-A622-A6C4CC5EF5AB}" type="pres">
      <dgm:prSet presAssocID="{8F19B7E6-C4EA-4A4C-BA54-F390D6C9E6D7}" presName="horz1" presStyleCnt="0"/>
      <dgm:spPr/>
    </dgm:pt>
    <dgm:pt modelId="{16659EE7-FC41-4097-B2B6-A064F34584E5}" type="pres">
      <dgm:prSet presAssocID="{8F19B7E6-C4EA-4A4C-BA54-F390D6C9E6D7}" presName="tx1" presStyleLbl="revTx" presStyleIdx="0" presStyleCnt="18"/>
      <dgm:spPr/>
    </dgm:pt>
    <dgm:pt modelId="{840F4130-AA08-454B-8580-A2DD884E3321}" type="pres">
      <dgm:prSet presAssocID="{8F19B7E6-C4EA-4A4C-BA54-F390D6C9E6D7}" presName="vert1" presStyleCnt="0"/>
      <dgm:spPr/>
    </dgm:pt>
    <dgm:pt modelId="{F75EF5A6-D46C-4DF4-85C2-C14D0786B69B}" type="pres">
      <dgm:prSet presAssocID="{47802B3A-7A53-4E9A-8D99-40F413E114DC}" presName="thickLine" presStyleLbl="alignNode1" presStyleIdx="1" presStyleCnt="18"/>
      <dgm:spPr/>
    </dgm:pt>
    <dgm:pt modelId="{ECF90BD0-8587-4099-BC68-5905769C31E5}" type="pres">
      <dgm:prSet presAssocID="{47802B3A-7A53-4E9A-8D99-40F413E114DC}" presName="horz1" presStyleCnt="0"/>
      <dgm:spPr/>
    </dgm:pt>
    <dgm:pt modelId="{3673AFBE-4736-41FC-846C-B171CAD65BBF}" type="pres">
      <dgm:prSet presAssocID="{47802B3A-7A53-4E9A-8D99-40F413E114DC}" presName="tx1" presStyleLbl="revTx" presStyleIdx="1" presStyleCnt="18"/>
      <dgm:spPr/>
    </dgm:pt>
    <dgm:pt modelId="{45AC6F2E-7099-4C61-9E6D-17635EDF2154}" type="pres">
      <dgm:prSet presAssocID="{47802B3A-7A53-4E9A-8D99-40F413E114DC}" presName="vert1" presStyleCnt="0"/>
      <dgm:spPr/>
    </dgm:pt>
    <dgm:pt modelId="{E5475E74-E5F0-4664-9AA0-E1EE5E2DC2B6}" type="pres">
      <dgm:prSet presAssocID="{E91C0E76-B478-4855-8B4A-6459AF65C637}" presName="thickLine" presStyleLbl="alignNode1" presStyleIdx="2" presStyleCnt="18"/>
      <dgm:spPr/>
    </dgm:pt>
    <dgm:pt modelId="{59B86870-7B20-49D7-9746-047EEA617A21}" type="pres">
      <dgm:prSet presAssocID="{E91C0E76-B478-4855-8B4A-6459AF65C637}" presName="horz1" presStyleCnt="0"/>
      <dgm:spPr/>
    </dgm:pt>
    <dgm:pt modelId="{4CC6CB9C-D434-4F9D-8FB9-EDF9C64C7D15}" type="pres">
      <dgm:prSet presAssocID="{E91C0E76-B478-4855-8B4A-6459AF65C637}" presName="tx1" presStyleLbl="revTx" presStyleIdx="2" presStyleCnt="18"/>
      <dgm:spPr/>
    </dgm:pt>
    <dgm:pt modelId="{F0591FCA-9BC4-42D9-9C6E-D70863CD1C85}" type="pres">
      <dgm:prSet presAssocID="{E91C0E76-B478-4855-8B4A-6459AF65C637}" presName="vert1" presStyleCnt="0"/>
      <dgm:spPr/>
    </dgm:pt>
    <dgm:pt modelId="{41A7247B-059D-4EE6-921D-A38FAC6CA01A}" type="pres">
      <dgm:prSet presAssocID="{CF9D7551-18F4-40CF-8B82-E00586CB5D18}" presName="thickLine" presStyleLbl="alignNode1" presStyleIdx="3" presStyleCnt="18"/>
      <dgm:spPr/>
    </dgm:pt>
    <dgm:pt modelId="{4332B2C8-2EB7-4A3D-BF9E-F7424A2815B5}" type="pres">
      <dgm:prSet presAssocID="{CF9D7551-18F4-40CF-8B82-E00586CB5D18}" presName="horz1" presStyleCnt="0"/>
      <dgm:spPr/>
    </dgm:pt>
    <dgm:pt modelId="{7D018064-C096-438C-9F98-343511DF0745}" type="pres">
      <dgm:prSet presAssocID="{CF9D7551-18F4-40CF-8B82-E00586CB5D18}" presName="tx1" presStyleLbl="revTx" presStyleIdx="3" presStyleCnt="18"/>
      <dgm:spPr/>
    </dgm:pt>
    <dgm:pt modelId="{0B4B1724-E7C0-48A5-B17E-973B07C7B0AF}" type="pres">
      <dgm:prSet presAssocID="{CF9D7551-18F4-40CF-8B82-E00586CB5D18}" presName="vert1" presStyleCnt="0"/>
      <dgm:spPr/>
    </dgm:pt>
    <dgm:pt modelId="{FC2EB437-8E46-4B33-85DB-C90CFC2E0D1F}" type="pres">
      <dgm:prSet presAssocID="{D870A6E8-8B33-46E9-9281-66B438F49C3B}" presName="thickLine" presStyleLbl="alignNode1" presStyleIdx="4" presStyleCnt="18"/>
      <dgm:spPr/>
    </dgm:pt>
    <dgm:pt modelId="{87382274-27C3-4535-866A-5734630A38A2}" type="pres">
      <dgm:prSet presAssocID="{D870A6E8-8B33-46E9-9281-66B438F49C3B}" presName="horz1" presStyleCnt="0"/>
      <dgm:spPr/>
    </dgm:pt>
    <dgm:pt modelId="{7E34157B-28C5-4B92-A1C4-DAB736933DAF}" type="pres">
      <dgm:prSet presAssocID="{D870A6E8-8B33-46E9-9281-66B438F49C3B}" presName="tx1" presStyleLbl="revTx" presStyleIdx="4" presStyleCnt="18"/>
      <dgm:spPr/>
    </dgm:pt>
    <dgm:pt modelId="{7CCA8579-B496-4BDF-AB33-1A855E5C02A6}" type="pres">
      <dgm:prSet presAssocID="{D870A6E8-8B33-46E9-9281-66B438F49C3B}" presName="vert1" presStyleCnt="0"/>
      <dgm:spPr/>
    </dgm:pt>
    <dgm:pt modelId="{EF52E054-903C-4822-B763-19F850C1A997}" type="pres">
      <dgm:prSet presAssocID="{C3E02FDF-FD1A-458C-A29F-0A1D219DD336}" presName="thickLine" presStyleLbl="alignNode1" presStyleIdx="5" presStyleCnt="18"/>
      <dgm:spPr/>
    </dgm:pt>
    <dgm:pt modelId="{A8C65578-DC90-4D47-9734-76E1F5FE7DF1}" type="pres">
      <dgm:prSet presAssocID="{C3E02FDF-FD1A-458C-A29F-0A1D219DD336}" presName="horz1" presStyleCnt="0"/>
      <dgm:spPr/>
    </dgm:pt>
    <dgm:pt modelId="{A5EFADB5-6BE7-49C8-8733-8144C7EC1595}" type="pres">
      <dgm:prSet presAssocID="{C3E02FDF-FD1A-458C-A29F-0A1D219DD336}" presName="tx1" presStyleLbl="revTx" presStyleIdx="5" presStyleCnt="18"/>
      <dgm:spPr/>
    </dgm:pt>
    <dgm:pt modelId="{12969A94-885E-4C37-9D8C-AD086F45C858}" type="pres">
      <dgm:prSet presAssocID="{C3E02FDF-FD1A-458C-A29F-0A1D219DD336}" presName="vert1" presStyleCnt="0"/>
      <dgm:spPr/>
    </dgm:pt>
    <dgm:pt modelId="{6331C6DA-DB82-41FF-B468-BF0D1ED1CC5D}" type="pres">
      <dgm:prSet presAssocID="{A724BD70-7AB0-426F-9888-52688ED6B5DD}" presName="thickLine" presStyleLbl="alignNode1" presStyleIdx="6" presStyleCnt="18"/>
      <dgm:spPr/>
    </dgm:pt>
    <dgm:pt modelId="{614FCE9A-1F36-4DBD-9626-A0ECBA404442}" type="pres">
      <dgm:prSet presAssocID="{A724BD70-7AB0-426F-9888-52688ED6B5DD}" presName="horz1" presStyleCnt="0"/>
      <dgm:spPr/>
    </dgm:pt>
    <dgm:pt modelId="{4FEFE198-6AEA-42F3-81DB-A0DB72F1FE1E}" type="pres">
      <dgm:prSet presAssocID="{A724BD70-7AB0-426F-9888-52688ED6B5DD}" presName="tx1" presStyleLbl="revTx" presStyleIdx="6" presStyleCnt="18"/>
      <dgm:spPr/>
    </dgm:pt>
    <dgm:pt modelId="{D63D7380-47D5-4A80-BD25-7262DDFC6E18}" type="pres">
      <dgm:prSet presAssocID="{A724BD70-7AB0-426F-9888-52688ED6B5DD}" presName="vert1" presStyleCnt="0"/>
      <dgm:spPr/>
    </dgm:pt>
    <dgm:pt modelId="{D89DB7D4-633C-4D80-AC4F-000172417BBB}" type="pres">
      <dgm:prSet presAssocID="{87984CF0-2368-4676-B3C0-6BD95E2C9436}" presName="thickLine" presStyleLbl="alignNode1" presStyleIdx="7" presStyleCnt="18"/>
      <dgm:spPr/>
    </dgm:pt>
    <dgm:pt modelId="{C6877F6A-C0A4-40F2-A23A-47227507FCC7}" type="pres">
      <dgm:prSet presAssocID="{87984CF0-2368-4676-B3C0-6BD95E2C9436}" presName="horz1" presStyleCnt="0"/>
      <dgm:spPr/>
    </dgm:pt>
    <dgm:pt modelId="{126B447D-538E-4503-AA9C-1B5896C6B9E2}" type="pres">
      <dgm:prSet presAssocID="{87984CF0-2368-4676-B3C0-6BD95E2C9436}" presName="tx1" presStyleLbl="revTx" presStyleIdx="7" presStyleCnt="18"/>
      <dgm:spPr/>
    </dgm:pt>
    <dgm:pt modelId="{4AF68A51-D002-43FE-85B4-88340B034C98}" type="pres">
      <dgm:prSet presAssocID="{87984CF0-2368-4676-B3C0-6BD95E2C9436}" presName="vert1" presStyleCnt="0"/>
      <dgm:spPr/>
    </dgm:pt>
    <dgm:pt modelId="{EFA1851F-96B5-4800-B617-DC80DE1DD309}" type="pres">
      <dgm:prSet presAssocID="{4C63A4DB-F932-438E-BA5D-3177658E57D9}" presName="thickLine" presStyleLbl="alignNode1" presStyleIdx="8" presStyleCnt="18"/>
      <dgm:spPr/>
    </dgm:pt>
    <dgm:pt modelId="{6B2C1C72-5229-4B15-8181-BEC3B91CD51F}" type="pres">
      <dgm:prSet presAssocID="{4C63A4DB-F932-438E-BA5D-3177658E57D9}" presName="horz1" presStyleCnt="0"/>
      <dgm:spPr/>
    </dgm:pt>
    <dgm:pt modelId="{B6A4B9BE-A58B-4FE2-912E-F7B0C540CA58}" type="pres">
      <dgm:prSet presAssocID="{4C63A4DB-F932-438E-BA5D-3177658E57D9}" presName="tx1" presStyleLbl="revTx" presStyleIdx="8" presStyleCnt="18"/>
      <dgm:spPr/>
    </dgm:pt>
    <dgm:pt modelId="{83F975CF-A5D0-4CA6-A9FA-E2DAE7F06F88}" type="pres">
      <dgm:prSet presAssocID="{4C63A4DB-F932-438E-BA5D-3177658E57D9}" presName="vert1" presStyleCnt="0"/>
      <dgm:spPr/>
    </dgm:pt>
    <dgm:pt modelId="{08630A58-D6A8-417D-85D0-AFCF850A68A8}" type="pres">
      <dgm:prSet presAssocID="{ADCFC69D-9990-4839-9CFE-A76D4B59FE43}" presName="thickLine" presStyleLbl="alignNode1" presStyleIdx="9" presStyleCnt="18"/>
      <dgm:spPr/>
    </dgm:pt>
    <dgm:pt modelId="{042EBE8A-2060-4A1B-88AE-52A3D76A18DE}" type="pres">
      <dgm:prSet presAssocID="{ADCFC69D-9990-4839-9CFE-A76D4B59FE43}" presName="horz1" presStyleCnt="0"/>
      <dgm:spPr/>
    </dgm:pt>
    <dgm:pt modelId="{BFB83FE6-BDB6-4C6E-9DE6-86ABACF6BFF4}" type="pres">
      <dgm:prSet presAssocID="{ADCFC69D-9990-4839-9CFE-A76D4B59FE43}" presName="tx1" presStyleLbl="revTx" presStyleIdx="9" presStyleCnt="18"/>
      <dgm:spPr/>
    </dgm:pt>
    <dgm:pt modelId="{CC78CCF8-2E59-4E17-BE4C-D49455F1FA69}" type="pres">
      <dgm:prSet presAssocID="{ADCFC69D-9990-4839-9CFE-A76D4B59FE43}" presName="vert1" presStyleCnt="0"/>
      <dgm:spPr/>
    </dgm:pt>
    <dgm:pt modelId="{E64294B9-5DA0-466F-BEE0-61CF2D6E1D86}" type="pres">
      <dgm:prSet presAssocID="{644CB271-4666-4FA7-B096-3E44D28ADBC9}" presName="thickLine" presStyleLbl="alignNode1" presStyleIdx="10" presStyleCnt="18"/>
      <dgm:spPr/>
    </dgm:pt>
    <dgm:pt modelId="{23B03C93-64AC-40A5-B4FF-C26386DB7882}" type="pres">
      <dgm:prSet presAssocID="{644CB271-4666-4FA7-B096-3E44D28ADBC9}" presName="horz1" presStyleCnt="0"/>
      <dgm:spPr/>
    </dgm:pt>
    <dgm:pt modelId="{FB05818A-F5BB-40B1-AB24-A5F5CCA2C866}" type="pres">
      <dgm:prSet presAssocID="{644CB271-4666-4FA7-B096-3E44D28ADBC9}" presName="tx1" presStyleLbl="revTx" presStyleIdx="10" presStyleCnt="18"/>
      <dgm:spPr/>
    </dgm:pt>
    <dgm:pt modelId="{4DEF71BC-9AF7-4108-8F74-0860499E30D2}" type="pres">
      <dgm:prSet presAssocID="{644CB271-4666-4FA7-B096-3E44D28ADBC9}" presName="vert1" presStyleCnt="0"/>
      <dgm:spPr/>
    </dgm:pt>
    <dgm:pt modelId="{CD80F440-7858-4227-935B-FEF9A725A413}" type="pres">
      <dgm:prSet presAssocID="{ACAF1677-B6C8-4F04-87D1-BEBEB7BA57F4}" presName="thickLine" presStyleLbl="alignNode1" presStyleIdx="11" presStyleCnt="18"/>
      <dgm:spPr/>
    </dgm:pt>
    <dgm:pt modelId="{D9E1B439-51A7-4857-BE50-3D5D61101B61}" type="pres">
      <dgm:prSet presAssocID="{ACAF1677-B6C8-4F04-87D1-BEBEB7BA57F4}" presName="horz1" presStyleCnt="0"/>
      <dgm:spPr/>
    </dgm:pt>
    <dgm:pt modelId="{91187455-6406-49BB-98CE-B51DF356C906}" type="pres">
      <dgm:prSet presAssocID="{ACAF1677-B6C8-4F04-87D1-BEBEB7BA57F4}" presName="tx1" presStyleLbl="revTx" presStyleIdx="11" presStyleCnt="18"/>
      <dgm:spPr/>
    </dgm:pt>
    <dgm:pt modelId="{AE5BED79-DCEF-4867-B7C1-C7E9B58116F3}" type="pres">
      <dgm:prSet presAssocID="{ACAF1677-B6C8-4F04-87D1-BEBEB7BA57F4}" presName="vert1" presStyleCnt="0"/>
      <dgm:spPr/>
    </dgm:pt>
    <dgm:pt modelId="{AF99A425-963B-4714-975B-8F6EAF50D68E}" type="pres">
      <dgm:prSet presAssocID="{DFBC2E48-9284-484E-BD92-5AEE7B724474}" presName="thickLine" presStyleLbl="alignNode1" presStyleIdx="12" presStyleCnt="18"/>
      <dgm:spPr/>
    </dgm:pt>
    <dgm:pt modelId="{6B8B91BE-9531-4707-9A59-9D796EABEC89}" type="pres">
      <dgm:prSet presAssocID="{DFBC2E48-9284-484E-BD92-5AEE7B724474}" presName="horz1" presStyleCnt="0"/>
      <dgm:spPr/>
    </dgm:pt>
    <dgm:pt modelId="{4DF04B2C-9AA2-4B8B-AA7C-9D459470B143}" type="pres">
      <dgm:prSet presAssocID="{DFBC2E48-9284-484E-BD92-5AEE7B724474}" presName="tx1" presStyleLbl="revTx" presStyleIdx="12" presStyleCnt="18"/>
      <dgm:spPr/>
    </dgm:pt>
    <dgm:pt modelId="{1C454F91-9692-44A0-9C68-21314BF6735A}" type="pres">
      <dgm:prSet presAssocID="{DFBC2E48-9284-484E-BD92-5AEE7B724474}" presName="vert1" presStyleCnt="0"/>
      <dgm:spPr/>
    </dgm:pt>
    <dgm:pt modelId="{1FAB8438-86B5-413D-9DEA-B8FEA4E852FE}" type="pres">
      <dgm:prSet presAssocID="{B11F3F96-7687-4BDA-AAAA-BC5C85AEB7F3}" presName="thickLine" presStyleLbl="alignNode1" presStyleIdx="13" presStyleCnt="18"/>
      <dgm:spPr/>
    </dgm:pt>
    <dgm:pt modelId="{207F3AB5-8A74-4005-9CB8-03814A22815C}" type="pres">
      <dgm:prSet presAssocID="{B11F3F96-7687-4BDA-AAAA-BC5C85AEB7F3}" presName="horz1" presStyleCnt="0"/>
      <dgm:spPr/>
    </dgm:pt>
    <dgm:pt modelId="{D9E06D8C-F895-476E-848B-749F273053FC}" type="pres">
      <dgm:prSet presAssocID="{B11F3F96-7687-4BDA-AAAA-BC5C85AEB7F3}" presName="tx1" presStyleLbl="revTx" presStyleIdx="13" presStyleCnt="18"/>
      <dgm:spPr/>
    </dgm:pt>
    <dgm:pt modelId="{397B4F15-00A5-49E8-A963-689928FED75E}" type="pres">
      <dgm:prSet presAssocID="{B11F3F96-7687-4BDA-AAAA-BC5C85AEB7F3}" presName="vert1" presStyleCnt="0"/>
      <dgm:spPr/>
    </dgm:pt>
    <dgm:pt modelId="{522FC7B8-70DD-4630-94EF-AF0B1A47878D}" type="pres">
      <dgm:prSet presAssocID="{A6325A49-EB7A-42C2-BEAB-854FFDF50A6D}" presName="thickLine" presStyleLbl="alignNode1" presStyleIdx="14" presStyleCnt="18"/>
      <dgm:spPr/>
    </dgm:pt>
    <dgm:pt modelId="{EECDC012-EAFE-4117-9A9D-5CC54429AC44}" type="pres">
      <dgm:prSet presAssocID="{A6325A49-EB7A-42C2-BEAB-854FFDF50A6D}" presName="horz1" presStyleCnt="0"/>
      <dgm:spPr/>
    </dgm:pt>
    <dgm:pt modelId="{A8204D65-6CBB-40AF-9456-7912CA7864CD}" type="pres">
      <dgm:prSet presAssocID="{A6325A49-EB7A-42C2-BEAB-854FFDF50A6D}" presName="tx1" presStyleLbl="revTx" presStyleIdx="14" presStyleCnt="18"/>
      <dgm:spPr/>
    </dgm:pt>
    <dgm:pt modelId="{3C67658B-07C9-48F2-8EFA-7ECE5454BFDE}" type="pres">
      <dgm:prSet presAssocID="{A6325A49-EB7A-42C2-BEAB-854FFDF50A6D}" presName="vert1" presStyleCnt="0"/>
      <dgm:spPr/>
    </dgm:pt>
    <dgm:pt modelId="{04DDC78C-3693-4CD3-981F-B91B22899BDD}" type="pres">
      <dgm:prSet presAssocID="{D901112A-F16C-43B4-A4AC-2D07D3A0F5D5}" presName="thickLine" presStyleLbl="alignNode1" presStyleIdx="15" presStyleCnt="18"/>
      <dgm:spPr/>
    </dgm:pt>
    <dgm:pt modelId="{E233A1CD-44EB-45A1-BE74-A542EEDE46B2}" type="pres">
      <dgm:prSet presAssocID="{D901112A-F16C-43B4-A4AC-2D07D3A0F5D5}" presName="horz1" presStyleCnt="0"/>
      <dgm:spPr/>
    </dgm:pt>
    <dgm:pt modelId="{8360C38B-80D6-4E17-B15F-F7CE5ABC4088}" type="pres">
      <dgm:prSet presAssocID="{D901112A-F16C-43B4-A4AC-2D07D3A0F5D5}" presName="tx1" presStyleLbl="revTx" presStyleIdx="15" presStyleCnt="18"/>
      <dgm:spPr/>
    </dgm:pt>
    <dgm:pt modelId="{23294905-07A1-46DB-A437-B05DFD0DEEFF}" type="pres">
      <dgm:prSet presAssocID="{D901112A-F16C-43B4-A4AC-2D07D3A0F5D5}" presName="vert1" presStyleCnt="0"/>
      <dgm:spPr/>
    </dgm:pt>
    <dgm:pt modelId="{FA221894-2670-4949-9882-FCAA9EE6E1D5}" type="pres">
      <dgm:prSet presAssocID="{CCD5DDB0-13C7-42D6-94E5-30E10BDC6E98}" presName="thickLine" presStyleLbl="alignNode1" presStyleIdx="16" presStyleCnt="18"/>
      <dgm:spPr/>
    </dgm:pt>
    <dgm:pt modelId="{4F6C8232-D90C-42A3-A6D5-2D4EEDA8B9AB}" type="pres">
      <dgm:prSet presAssocID="{CCD5DDB0-13C7-42D6-94E5-30E10BDC6E98}" presName="horz1" presStyleCnt="0"/>
      <dgm:spPr/>
    </dgm:pt>
    <dgm:pt modelId="{EB1F7986-5AF5-44A1-A7BD-C3F472C75BA6}" type="pres">
      <dgm:prSet presAssocID="{CCD5DDB0-13C7-42D6-94E5-30E10BDC6E98}" presName="tx1" presStyleLbl="revTx" presStyleIdx="16" presStyleCnt="18"/>
      <dgm:spPr/>
    </dgm:pt>
    <dgm:pt modelId="{BA651F89-644D-4DA7-827A-94C83E8F2912}" type="pres">
      <dgm:prSet presAssocID="{CCD5DDB0-13C7-42D6-94E5-30E10BDC6E98}" presName="vert1" presStyleCnt="0"/>
      <dgm:spPr/>
    </dgm:pt>
    <dgm:pt modelId="{9F354FA4-E2C3-44CA-B924-A5531541B334}" type="pres">
      <dgm:prSet presAssocID="{6B801273-AC43-4239-AA00-1383475705D7}" presName="thickLine" presStyleLbl="alignNode1" presStyleIdx="17" presStyleCnt="18"/>
      <dgm:spPr/>
    </dgm:pt>
    <dgm:pt modelId="{F79585F8-9AF0-4E2E-BAA4-7E98324B0AEF}" type="pres">
      <dgm:prSet presAssocID="{6B801273-AC43-4239-AA00-1383475705D7}" presName="horz1" presStyleCnt="0"/>
      <dgm:spPr/>
    </dgm:pt>
    <dgm:pt modelId="{7B14AD6B-8253-465D-8342-2AF94365D473}" type="pres">
      <dgm:prSet presAssocID="{6B801273-AC43-4239-AA00-1383475705D7}" presName="tx1" presStyleLbl="revTx" presStyleIdx="17" presStyleCnt="18"/>
      <dgm:spPr/>
    </dgm:pt>
    <dgm:pt modelId="{74FF6095-FFBA-4BFA-9163-CDD676CA20F4}" type="pres">
      <dgm:prSet presAssocID="{6B801273-AC43-4239-AA00-1383475705D7}" presName="vert1" presStyleCnt="0"/>
      <dgm:spPr/>
    </dgm:pt>
  </dgm:ptLst>
  <dgm:cxnLst>
    <dgm:cxn modelId="{4D71FD00-E00F-48CA-9701-B1F51CFD7BFF}" srcId="{978DAB61-376E-4F03-BAF8-32DC26E4784C}" destId="{A724BD70-7AB0-426F-9888-52688ED6B5DD}" srcOrd="6" destOrd="0" parTransId="{FB5BE5F7-22FD-4248-8E7C-601936A9C677}" sibTransId="{45F32BF1-E7C0-4E81-9219-9F75D6FB94D6}"/>
    <dgm:cxn modelId="{14078402-571E-49B5-85B3-CA8A676BA103}" srcId="{978DAB61-376E-4F03-BAF8-32DC26E4784C}" destId="{644CB271-4666-4FA7-B096-3E44D28ADBC9}" srcOrd="10" destOrd="0" parTransId="{DCC071DD-8183-4924-B781-13109732A132}" sibTransId="{7B343332-A695-4B30-B0D8-E8B623D6AB91}"/>
    <dgm:cxn modelId="{C09CCA03-18B2-4557-B7AF-1C895617F7DE}" srcId="{978DAB61-376E-4F03-BAF8-32DC26E4784C}" destId="{D870A6E8-8B33-46E9-9281-66B438F49C3B}" srcOrd="4" destOrd="0" parTransId="{B4036AAF-B753-4446-9784-8F9E7CAEF5FC}" sibTransId="{EFBC449F-A11C-4B7F-849A-E7C44E89C13C}"/>
    <dgm:cxn modelId="{289F1705-1D86-445C-BE9E-5A3B8E9AA037}" type="presOf" srcId="{A724BD70-7AB0-426F-9888-52688ED6B5DD}" destId="{4FEFE198-6AEA-42F3-81DB-A0DB72F1FE1E}" srcOrd="0" destOrd="0" presId="urn:microsoft.com/office/officeart/2008/layout/LinedList"/>
    <dgm:cxn modelId="{1F67880A-9CAA-4938-86F8-BB5CC08E2727}" type="presOf" srcId="{D870A6E8-8B33-46E9-9281-66B438F49C3B}" destId="{7E34157B-28C5-4B92-A1C4-DAB736933DAF}" srcOrd="0" destOrd="0" presId="urn:microsoft.com/office/officeart/2008/layout/LinedList"/>
    <dgm:cxn modelId="{1182640B-06AC-42BE-8C89-89E508535B92}" srcId="{978DAB61-376E-4F03-BAF8-32DC26E4784C}" destId="{6B801273-AC43-4239-AA00-1383475705D7}" srcOrd="17" destOrd="0" parTransId="{FEF9C6B2-D046-4CD5-B109-98CD17F11882}" sibTransId="{DCC3748D-AA02-4D78-A208-A79D23EDC6A6}"/>
    <dgm:cxn modelId="{6CA4911E-57A6-4B8C-8543-3B30DC4E4716}" type="presOf" srcId="{644CB271-4666-4FA7-B096-3E44D28ADBC9}" destId="{FB05818A-F5BB-40B1-AB24-A5F5CCA2C866}" srcOrd="0" destOrd="0" presId="urn:microsoft.com/office/officeart/2008/layout/LinedList"/>
    <dgm:cxn modelId="{269B0926-7011-41D1-AD21-A70A31C403BD}" srcId="{978DAB61-376E-4F03-BAF8-32DC26E4784C}" destId="{ACAF1677-B6C8-4F04-87D1-BEBEB7BA57F4}" srcOrd="11" destOrd="0" parTransId="{EFC9C67A-F3A9-47B6-9F96-FA2FFC389600}" sibTransId="{4E3B1C4A-62A7-4275-9B04-963C42464DD6}"/>
    <dgm:cxn modelId="{3A43B82D-2643-42FC-B969-19EBD69DD427}" type="presOf" srcId="{CF9D7551-18F4-40CF-8B82-E00586CB5D18}" destId="{7D018064-C096-438C-9F98-343511DF0745}" srcOrd="0" destOrd="0" presId="urn:microsoft.com/office/officeart/2008/layout/LinedList"/>
    <dgm:cxn modelId="{AAB35D2F-CF17-49B5-AC6E-DD5CD962BA7F}" type="presOf" srcId="{87984CF0-2368-4676-B3C0-6BD95E2C9436}" destId="{126B447D-538E-4503-AA9C-1B5896C6B9E2}" srcOrd="0" destOrd="0" presId="urn:microsoft.com/office/officeart/2008/layout/LinedList"/>
    <dgm:cxn modelId="{176A0033-4EB1-453B-ACF6-B7AFE9C7E15F}" type="presOf" srcId="{978DAB61-376E-4F03-BAF8-32DC26E4784C}" destId="{845DE380-9B44-49C2-B93C-3E3D106B54A7}" srcOrd="0" destOrd="0" presId="urn:microsoft.com/office/officeart/2008/layout/LinedList"/>
    <dgm:cxn modelId="{C13C9434-E7E8-46A4-9FD0-834EC4281DF3}" type="presOf" srcId="{C3E02FDF-FD1A-458C-A29F-0A1D219DD336}" destId="{A5EFADB5-6BE7-49C8-8733-8144C7EC1595}" srcOrd="0" destOrd="0" presId="urn:microsoft.com/office/officeart/2008/layout/LinedList"/>
    <dgm:cxn modelId="{0A506F62-E385-4C64-89DA-6535BA631268}" srcId="{978DAB61-376E-4F03-BAF8-32DC26E4784C}" destId="{CCD5DDB0-13C7-42D6-94E5-30E10BDC6E98}" srcOrd="16" destOrd="0" parTransId="{0D7EEF0D-2E1E-4A40-90A0-FAB771B3AFFD}" sibTransId="{E84624A2-1964-473B-8A4B-54AE4E5A26F7}"/>
    <dgm:cxn modelId="{FA1EA662-6842-4497-B18D-5B71F9EB7D3F}" srcId="{978DAB61-376E-4F03-BAF8-32DC26E4784C}" destId="{DFBC2E48-9284-484E-BD92-5AEE7B724474}" srcOrd="12" destOrd="0" parTransId="{EED1222E-4AFF-459D-9028-19DE9FB7117F}" sibTransId="{0EF35D9D-ACCA-4305-B56B-C786B6491335}"/>
    <dgm:cxn modelId="{2E9D3E44-3E58-45F3-B336-161AC363246A}" type="presOf" srcId="{8F19B7E6-C4EA-4A4C-BA54-F390D6C9E6D7}" destId="{16659EE7-FC41-4097-B2B6-A064F34584E5}" srcOrd="0" destOrd="0" presId="urn:microsoft.com/office/officeart/2008/layout/LinedList"/>
    <dgm:cxn modelId="{78F8F864-20AD-4B4E-8C05-CFD866DC2314}" type="presOf" srcId="{B11F3F96-7687-4BDA-AAAA-BC5C85AEB7F3}" destId="{D9E06D8C-F895-476E-848B-749F273053FC}" srcOrd="0" destOrd="0" presId="urn:microsoft.com/office/officeart/2008/layout/LinedList"/>
    <dgm:cxn modelId="{460CF346-FDE0-4C2E-BBA6-7FC7D6C338D6}" srcId="{978DAB61-376E-4F03-BAF8-32DC26E4784C}" destId="{B11F3F96-7687-4BDA-AAAA-BC5C85AEB7F3}" srcOrd="13" destOrd="0" parTransId="{D64E5AEE-B481-4EE1-AF2D-698183DD15C5}" sibTransId="{2AC1CB72-EC36-4858-A845-17CE8A801E9C}"/>
    <dgm:cxn modelId="{26288E6B-84E8-41D5-9941-0BAB82360251}" type="presOf" srcId="{4C63A4DB-F932-438E-BA5D-3177658E57D9}" destId="{B6A4B9BE-A58B-4FE2-912E-F7B0C540CA58}" srcOrd="0" destOrd="0" presId="urn:microsoft.com/office/officeart/2008/layout/LinedList"/>
    <dgm:cxn modelId="{58002D4D-181C-4128-85B4-A4DA4FBF1443}" srcId="{978DAB61-376E-4F03-BAF8-32DC26E4784C}" destId="{D901112A-F16C-43B4-A4AC-2D07D3A0F5D5}" srcOrd="15" destOrd="0" parTransId="{0EA843BD-EB8C-4BA4-A2E6-2CB1CB47FDD1}" sibTransId="{EB7BCE53-A4FB-4408-ABFB-5F5E82F602DB}"/>
    <dgm:cxn modelId="{C9E7D84D-E814-4A19-93DF-07E6BFCB59BF}" srcId="{978DAB61-376E-4F03-BAF8-32DC26E4784C}" destId="{A6325A49-EB7A-42C2-BEAB-854FFDF50A6D}" srcOrd="14" destOrd="0" parTransId="{2A0A47A3-5EAD-4F62-BE20-87BBA55BB324}" sibTransId="{4C769747-C52B-4FEC-8D8F-67A2A0379ADA}"/>
    <dgm:cxn modelId="{5A76DE6F-D364-4EA5-9336-C24D74F0C1E9}" srcId="{978DAB61-376E-4F03-BAF8-32DC26E4784C}" destId="{E91C0E76-B478-4855-8B4A-6459AF65C637}" srcOrd="2" destOrd="0" parTransId="{D51D79C7-7A9F-446C-8C59-682EA893BFED}" sibTransId="{DAB29101-5070-496F-8535-FB076AE3D534}"/>
    <dgm:cxn modelId="{06B5CB57-DA29-4DD5-B6C9-71207EAD4DB7}" type="presOf" srcId="{E91C0E76-B478-4855-8B4A-6459AF65C637}" destId="{4CC6CB9C-D434-4F9D-8FB9-EDF9C64C7D15}" srcOrd="0" destOrd="0" presId="urn:microsoft.com/office/officeart/2008/layout/LinedList"/>
    <dgm:cxn modelId="{F7539D7E-0321-4416-9AE9-B255759427C9}" type="presOf" srcId="{47802B3A-7A53-4E9A-8D99-40F413E114DC}" destId="{3673AFBE-4736-41FC-846C-B171CAD65BBF}" srcOrd="0" destOrd="0" presId="urn:microsoft.com/office/officeart/2008/layout/LinedList"/>
    <dgm:cxn modelId="{1C56D384-1410-406A-BE70-0C5265985A47}" srcId="{978DAB61-376E-4F03-BAF8-32DC26E4784C}" destId="{4C63A4DB-F932-438E-BA5D-3177658E57D9}" srcOrd="8" destOrd="0" parTransId="{57EA723E-F31C-48AE-BCD8-23E4381A451A}" sibTransId="{F8510DB0-D690-48BC-B03D-7CBFB1821769}"/>
    <dgm:cxn modelId="{691123AA-BFD0-4BB0-959D-E777A85DE194}" type="presOf" srcId="{ADCFC69D-9990-4839-9CFE-A76D4B59FE43}" destId="{BFB83FE6-BDB6-4C6E-9DE6-86ABACF6BFF4}" srcOrd="0" destOrd="0" presId="urn:microsoft.com/office/officeart/2008/layout/LinedList"/>
    <dgm:cxn modelId="{324246B0-835B-42B9-A3E0-85881EA37376}" type="presOf" srcId="{DFBC2E48-9284-484E-BD92-5AEE7B724474}" destId="{4DF04B2C-9AA2-4B8B-AA7C-9D459470B143}" srcOrd="0" destOrd="0" presId="urn:microsoft.com/office/officeart/2008/layout/LinedList"/>
    <dgm:cxn modelId="{B50AC8B1-7405-4CD0-8718-AED50F22889A}" srcId="{978DAB61-376E-4F03-BAF8-32DC26E4784C}" destId="{ADCFC69D-9990-4839-9CFE-A76D4B59FE43}" srcOrd="9" destOrd="0" parTransId="{FA978462-E182-4AF0-B6E7-732B1D4159ED}" sibTransId="{B5C29A74-9842-4AA8-9EBB-47BC87A9087D}"/>
    <dgm:cxn modelId="{A14CEACA-14C6-446B-8233-C226935BCEE9}" srcId="{978DAB61-376E-4F03-BAF8-32DC26E4784C}" destId="{87984CF0-2368-4676-B3C0-6BD95E2C9436}" srcOrd="7" destOrd="0" parTransId="{D35F5ED3-BC68-4FF3-84A2-E1F2AD63B85E}" sibTransId="{766F4F14-EA14-49B3-BA41-D610EFE26C83}"/>
    <dgm:cxn modelId="{5B36FBD0-78BB-4285-B8BA-3CDB6E878E6D}" srcId="{978DAB61-376E-4F03-BAF8-32DC26E4784C}" destId="{CF9D7551-18F4-40CF-8B82-E00586CB5D18}" srcOrd="3" destOrd="0" parTransId="{C45A4374-FE95-44ED-8CEA-90CEB938CBE0}" sibTransId="{BB9ED9C0-096E-4421-87B3-9A1092E4434B}"/>
    <dgm:cxn modelId="{D3260ADD-3D74-44EF-8732-3AF3550CE481}" srcId="{978DAB61-376E-4F03-BAF8-32DC26E4784C}" destId="{8F19B7E6-C4EA-4A4C-BA54-F390D6C9E6D7}" srcOrd="0" destOrd="0" parTransId="{F67348AD-0FEB-480F-95E8-28A96557998A}" sibTransId="{A0503AB5-43A3-40BA-9FC9-C9380289392D}"/>
    <dgm:cxn modelId="{E96CA3DF-7E53-4272-AF2E-C11FA7DD2AC1}" type="presOf" srcId="{ACAF1677-B6C8-4F04-87D1-BEBEB7BA57F4}" destId="{91187455-6406-49BB-98CE-B51DF356C906}" srcOrd="0" destOrd="0" presId="urn:microsoft.com/office/officeart/2008/layout/LinedList"/>
    <dgm:cxn modelId="{145EA8E1-3A14-4E6C-9F97-D169484CA491}" type="presOf" srcId="{D901112A-F16C-43B4-A4AC-2D07D3A0F5D5}" destId="{8360C38B-80D6-4E17-B15F-F7CE5ABC4088}" srcOrd="0" destOrd="0" presId="urn:microsoft.com/office/officeart/2008/layout/LinedList"/>
    <dgm:cxn modelId="{F0D4BFEB-AE01-4D3D-B6B6-A7C3D1710CE7}" type="presOf" srcId="{A6325A49-EB7A-42C2-BEAB-854FFDF50A6D}" destId="{A8204D65-6CBB-40AF-9456-7912CA7864CD}" srcOrd="0" destOrd="0" presId="urn:microsoft.com/office/officeart/2008/layout/LinedList"/>
    <dgm:cxn modelId="{A87E1DED-D6AA-443E-BDA4-6281375B7E18}" type="presOf" srcId="{CCD5DDB0-13C7-42D6-94E5-30E10BDC6E98}" destId="{EB1F7986-5AF5-44A1-A7BD-C3F472C75BA6}" srcOrd="0" destOrd="0" presId="urn:microsoft.com/office/officeart/2008/layout/LinedList"/>
    <dgm:cxn modelId="{DF5939F5-8519-450C-964E-351AE1F15AC5}" type="presOf" srcId="{6B801273-AC43-4239-AA00-1383475705D7}" destId="{7B14AD6B-8253-465D-8342-2AF94365D473}" srcOrd="0" destOrd="0" presId="urn:microsoft.com/office/officeart/2008/layout/LinedList"/>
    <dgm:cxn modelId="{86C3B1FE-5483-49C8-85CC-DF9AF2338D20}" srcId="{978DAB61-376E-4F03-BAF8-32DC26E4784C}" destId="{47802B3A-7A53-4E9A-8D99-40F413E114DC}" srcOrd="1" destOrd="0" parTransId="{40B91749-9117-444D-8684-6578A3C8D7B6}" sibTransId="{D0AA5457-DAC3-49F1-B70F-5333AD35D226}"/>
    <dgm:cxn modelId="{767637FF-970F-49F7-AC45-62CB10FFA560}" srcId="{978DAB61-376E-4F03-BAF8-32DC26E4784C}" destId="{C3E02FDF-FD1A-458C-A29F-0A1D219DD336}" srcOrd="5" destOrd="0" parTransId="{FFA2170B-B7DB-41FB-90EB-BD40EEBAF30B}" sibTransId="{944662D7-5F09-413F-B2E3-16D1139982D9}"/>
    <dgm:cxn modelId="{DBF12CF5-7203-4333-974E-EDCBD9D80AA9}" type="presParOf" srcId="{845DE380-9B44-49C2-B93C-3E3D106B54A7}" destId="{759E112A-9998-47D4-BF63-B60A731DF400}" srcOrd="0" destOrd="0" presId="urn:microsoft.com/office/officeart/2008/layout/LinedList"/>
    <dgm:cxn modelId="{EAC8911E-9AA6-41A5-8855-8A3CB7DDDC25}" type="presParOf" srcId="{845DE380-9B44-49C2-B93C-3E3D106B54A7}" destId="{3F29403F-6A3F-474B-A622-A6C4CC5EF5AB}" srcOrd="1" destOrd="0" presId="urn:microsoft.com/office/officeart/2008/layout/LinedList"/>
    <dgm:cxn modelId="{6F6917FD-146F-4620-93E9-61924B1C136D}" type="presParOf" srcId="{3F29403F-6A3F-474B-A622-A6C4CC5EF5AB}" destId="{16659EE7-FC41-4097-B2B6-A064F34584E5}" srcOrd="0" destOrd="0" presId="urn:microsoft.com/office/officeart/2008/layout/LinedList"/>
    <dgm:cxn modelId="{624F23CA-D795-4C94-89A7-263D7A3789FE}" type="presParOf" srcId="{3F29403F-6A3F-474B-A622-A6C4CC5EF5AB}" destId="{840F4130-AA08-454B-8580-A2DD884E3321}" srcOrd="1" destOrd="0" presId="urn:microsoft.com/office/officeart/2008/layout/LinedList"/>
    <dgm:cxn modelId="{E815C745-E434-42DE-BF6C-9D1E9DDAFCCB}" type="presParOf" srcId="{845DE380-9B44-49C2-B93C-3E3D106B54A7}" destId="{F75EF5A6-D46C-4DF4-85C2-C14D0786B69B}" srcOrd="2" destOrd="0" presId="urn:microsoft.com/office/officeart/2008/layout/LinedList"/>
    <dgm:cxn modelId="{8E8681BA-2992-4355-B261-E4F901F4F2E3}" type="presParOf" srcId="{845DE380-9B44-49C2-B93C-3E3D106B54A7}" destId="{ECF90BD0-8587-4099-BC68-5905769C31E5}" srcOrd="3" destOrd="0" presId="urn:microsoft.com/office/officeart/2008/layout/LinedList"/>
    <dgm:cxn modelId="{416288C1-FFB0-49F5-B40F-374FEC72C6B4}" type="presParOf" srcId="{ECF90BD0-8587-4099-BC68-5905769C31E5}" destId="{3673AFBE-4736-41FC-846C-B171CAD65BBF}" srcOrd="0" destOrd="0" presId="urn:microsoft.com/office/officeart/2008/layout/LinedList"/>
    <dgm:cxn modelId="{E8DECBE1-5166-4612-87D5-F9B8B6C5FE24}" type="presParOf" srcId="{ECF90BD0-8587-4099-BC68-5905769C31E5}" destId="{45AC6F2E-7099-4C61-9E6D-17635EDF2154}" srcOrd="1" destOrd="0" presId="urn:microsoft.com/office/officeart/2008/layout/LinedList"/>
    <dgm:cxn modelId="{992EE36D-A506-40F4-A239-CE55AA03C162}" type="presParOf" srcId="{845DE380-9B44-49C2-B93C-3E3D106B54A7}" destId="{E5475E74-E5F0-4664-9AA0-E1EE5E2DC2B6}" srcOrd="4" destOrd="0" presId="urn:microsoft.com/office/officeart/2008/layout/LinedList"/>
    <dgm:cxn modelId="{726201F5-F451-4EB3-BA19-E8057C210EB4}" type="presParOf" srcId="{845DE380-9B44-49C2-B93C-3E3D106B54A7}" destId="{59B86870-7B20-49D7-9746-047EEA617A21}" srcOrd="5" destOrd="0" presId="urn:microsoft.com/office/officeart/2008/layout/LinedList"/>
    <dgm:cxn modelId="{42E38AB3-7938-463C-B45E-680BC13049FF}" type="presParOf" srcId="{59B86870-7B20-49D7-9746-047EEA617A21}" destId="{4CC6CB9C-D434-4F9D-8FB9-EDF9C64C7D15}" srcOrd="0" destOrd="0" presId="urn:microsoft.com/office/officeart/2008/layout/LinedList"/>
    <dgm:cxn modelId="{42B21EB4-CDBA-4B08-B2CD-C72A08F1225C}" type="presParOf" srcId="{59B86870-7B20-49D7-9746-047EEA617A21}" destId="{F0591FCA-9BC4-42D9-9C6E-D70863CD1C85}" srcOrd="1" destOrd="0" presId="urn:microsoft.com/office/officeart/2008/layout/LinedList"/>
    <dgm:cxn modelId="{FE949E6D-5221-4482-86AE-045E456BF9D0}" type="presParOf" srcId="{845DE380-9B44-49C2-B93C-3E3D106B54A7}" destId="{41A7247B-059D-4EE6-921D-A38FAC6CA01A}" srcOrd="6" destOrd="0" presId="urn:microsoft.com/office/officeart/2008/layout/LinedList"/>
    <dgm:cxn modelId="{F643E300-90B2-4BFC-ACD0-5C2F2B88EE29}" type="presParOf" srcId="{845DE380-9B44-49C2-B93C-3E3D106B54A7}" destId="{4332B2C8-2EB7-4A3D-BF9E-F7424A2815B5}" srcOrd="7" destOrd="0" presId="urn:microsoft.com/office/officeart/2008/layout/LinedList"/>
    <dgm:cxn modelId="{59B53B60-D76D-4E43-B3CD-F82E981BC311}" type="presParOf" srcId="{4332B2C8-2EB7-4A3D-BF9E-F7424A2815B5}" destId="{7D018064-C096-438C-9F98-343511DF0745}" srcOrd="0" destOrd="0" presId="urn:microsoft.com/office/officeart/2008/layout/LinedList"/>
    <dgm:cxn modelId="{8ADE3FE9-139F-4A52-8DEF-1ED10EF8C838}" type="presParOf" srcId="{4332B2C8-2EB7-4A3D-BF9E-F7424A2815B5}" destId="{0B4B1724-E7C0-48A5-B17E-973B07C7B0AF}" srcOrd="1" destOrd="0" presId="urn:microsoft.com/office/officeart/2008/layout/LinedList"/>
    <dgm:cxn modelId="{97844FFC-A6DF-4BC0-8092-C128F593D989}" type="presParOf" srcId="{845DE380-9B44-49C2-B93C-3E3D106B54A7}" destId="{FC2EB437-8E46-4B33-85DB-C90CFC2E0D1F}" srcOrd="8" destOrd="0" presId="urn:microsoft.com/office/officeart/2008/layout/LinedList"/>
    <dgm:cxn modelId="{3581E0D3-F582-4DAB-B364-9831344CC533}" type="presParOf" srcId="{845DE380-9B44-49C2-B93C-3E3D106B54A7}" destId="{87382274-27C3-4535-866A-5734630A38A2}" srcOrd="9" destOrd="0" presId="urn:microsoft.com/office/officeart/2008/layout/LinedList"/>
    <dgm:cxn modelId="{8ECEFB24-5A64-4B76-BE09-E445A2556071}" type="presParOf" srcId="{87382274-27C3-4535-866A-5734630A38A2}" destId="{7E34157B-28C5-4B92-A1C4-DAB736933DAF}" srcOrd="0" destOrd="0" presId="urn:microsoft.com/office/officeart/2008/layout/LinedList"/>
    <dgm:cxn modelId="{8F9DECE1-9BFE-4B4B-94CB-36B17091771D}" type="presParOf" srcId="{87382274-27C3-4535-866A-5734630A38A2}" destId="{7CCA8579-B496-4BDF-AB33-1A855E5C02A6}" srcOrd="1" destOrd="0" presId="urn:microsoft.com/office/officeart/2008/layout/LinedList"/>
    <dgm:cxn modelId="{9B63BA5E-5C9D-4C3E-9EFE-43C031B68015}" type="presParOf" srcId="{845DE380-9B44-49C2-B93C-3E3D106B54A7}" destId="{EF52E054-903C-4822-B763-19F850C1A997}" srcOrd="10" destOrd="0" presId="urn:microsoft.com/office/officeart/2008/layout/LinedList"/>
    <dgm:cxn modelId="{9CFADF89-BE9E-478F-9196-64E40E808245}" type="presParOf" srcId="{845DE380-9B44-49C2-B93C-3E3D106B54A7}" destId="{A8C65578-DC90-4D47-9734-76E1F5FE7DF1}" srcOrd="11" destOrd="0" presId="urn:microsoft.com/office/officeart/2008/layout/LinedList"/>
    <dgm:cxn modelId="{C8B158F2-5F43-4E7A-916F-85E9B4A3E1ED}" type="presParOf" srcId="{A8C65578-DC90-4D47-9734-76E1F5FE7DF1}" destId="{A5EFADB5-6BE7-49C8-8733-8144C7EC1595}" srcOrd="0" destOrd="0" presId="urn:microsoft.com/office/officeart/2008/layout/LinedList"/>
    <dgm:cxn modelId="{772EC40A-E488-4123-B071-2A64EF9F6E06}" type="presParOf" srcId="{A8C65578-DC90-4D47-9734-76E1F5FE7DF1}" destId="{12969A94-885E-4C37-9D8C-AD086F45C858}" srcOrd="1" destOrd="0" presId="urn:microsoft.com/office/officeart/2008/layout/LinedList"/>
    <dgm:cxn modelId="{425D2F9E-DDB0-48A3-A25D-C4677E4135A3}" type="presParOf" srcId="{845DE380-9B44-49C2-B93C-3E3D106B54A7}" destId="{6331C6DA-DB82-41FF-B468-BF0D1ED1CC5D}" srcOrd="12" destOrd="0" presId="urn:microsoft.com/office/officeart/2008/layout/LinedList"/>
    <dgm:cxn modelId="{8F9FFA3C-FD09-4C9D-864E-E62529DF2052}" type="presParOf" srcId="{845DE380-9B44-49C2-B93C-3E3D106B54A7}" destId="{614FCE9A-1F36-4DBD-9626-A0ECBA404442}" srcOrd="13" destOrd="0" presId="urn:microsoft.com/office/officeart/2008/layout/LinedList"/>
    <dgm:cxn modelId="{061A109E-9202-4672-AF9B-F85AD82579BA}" type="presParOf" srcId="{614FCE9A-1F36-4DBD-9626-A0ECBA404442}" destId="{4FEFE198-6AEA-42F3-81DB-A0DB72F1FE1E}" srcOrd="0" destOrd="0" presId="urn:microsoft.com/office/officeart/2008/layout/LinedList"/>
    <dgm:cxn modelId="{D498BE88-647F-41DB-AB4B-4A18D732814B}" type="presParOf" srcId="{614FCE9A-1F36-4DBD-9626-A0ECBA404442}" destId="{D63D7380-47D5-4A80-BD25-7262DDFC6E18}" srcOrd="1" destOrd="0" presId="urn:microsoft.com/office/officeart/2008/layout/LinedList"/>
    <dgm:cxn modelId="{1511A79F-A99E-46C1-9F0B-FD7286F1212B}" type="presParOf" srcId="{845DE380-9B44-49C2-B93C-3E3D106B54A7}" destId="{D89DB7D4-633C-4D80-AC4F-000172417BBB}" srcOrd="14" destOrd="0" presId="urn:microsoft.com/office/officeart/2008/layout/LinedList"/>
    <dgm:cxn modelId="{ADED4E6D-87F4-4E43-9F3D-4A38832B65E9}" type="presParOf" srcId="{845DE380-9B44-49C2-B93C-3E3D106B54A7}" destId="{C6877F6A-C0A4-40F2-A23A-47227507FCC7}" srcOrd="15" destOrd="0" presId="urn:microsoft.com/office/officeart/2008/layout/LinedList"/>
    <dgm:cxn modelId="{F548B67B-D1F5-4319-B0D5-115E0BEDD60C}" type="presParOf" srcId="{C6877F6A-C0A4-40F2-A23A-47227507FCC7}" destId="{126B447D-538E-4503-AA9C-1B5896C6B9E2}" srcOrd="0" destOrd="0" presId="urn:microsoft.com/office/officeart/2008/layout/LinedList"/>
    <dgm:cxn modelId="{D8BBBDD4-279F-48F8-8741-A49F4BD8ACEE}" type="presParOf" srcId="{C6877F6A-C0A4-40F2-A23A-47227507FCC7}" destId="{4AF68A51-D002-43FE-85B4-88340B034C98}" srcOrd="1" destOrd="0" presId="urn:microsoft.com/office/officeart/2008/layout/LinedList"/>
    <dgm:cxn modelId="{08A5E30A-FC36-4249-9F7F-AA8F2D272E82}" type="presParOf" srcId="{845DE380-9B44-49C2-B93C-3E3D106B54A7}" destId="{EFA1851F-96B5-4800-B617-DC80DE1DD309}" srcOrd="16" destOrd="0" presId="urn:microsoft.com/office/officeart/2008/layout/LinedList"/>
    <dgm:cxn modelId="{52638FAA-836E-490C-BD06-31FD0C3C1F7C}" type="presParOf" srcId="{845DE380-9B44-49C2-B93C-3E3D106B54A7}" destId="{6B2C1C72-5229-4B15-8181-BEC3B91CD51F}" srcOrd="17" destOrd="0" presId="urn:microsoft.com/office/officeart/2008/layout/LinedList"/>
    <dgm:cxn modelId="{434F80C1-F21D-4E5F-A108-07217AC142DB}" type="presParOf" srcId="{6B2C1C72-5229-4B15-8181-BEC3B91CD51F}" destId="{B6A4B9BE-A58B-4FE2-912E-F7B0C540CA58}" srcOrd="0" destOrd="0" presId="urn:microsoft.com/office/officeart/2008/layout/LinedList"/>
    <dgm:cxn modelId="{FB6E7FC3-1214-4641-A023-F26F10871DFB}" type="presParOf" srcId="{6B2C1C72-5229-4B15-8181-BEC3B91CD51F}" destId="{83F975CF-A5D0-4CA6-A9FA-E2DAE7F06F88}" srcOrd="1" destOrd="0" presId="urn:microsoft.com/office/officeart/2008/layout/LinedList"/>
    <dgm:cxn modelId="{B3907D63-501B-443A-8509-9E120284C4A6}" type="presParOf" srcId="{845DE380-9B44-49C2-B93C-3E3D106B54A7}" destId="{08630A58-D6A8-417D-85D0-AFCF850A68A8}" srcOrd="18" destOrd="0" presId="urn:microsoft.com/office/officeart/2008/layout/LinedList"/>
    <dgm:cxn modelId="{98705051-3F54-4190-9DFC-D2037702B61C}" type="presParOf" srcId="{845DE380-9B44-49C2-B93C-3E3D106B54A7}" destId="{042EBE8A-2060-4A1B-88AE-52A3D76A18DE}" srcOrd="19" destOrd="0" presId="urn:microsoft.com/office/officeart/2008/layout/LinedList"/>
    <dgm:cxn modelId="{4F6581D2-3E9A-4D29-8852-4CF7F93DC9BB}" type="presParOf" srcId="{042EBE8A-2060-4A1B-88AE-52A3D76A18DE}" destId="{BFB83FE6-BDB6-4C6E-9DE6-86ABACF6BFF4}" srcOrd="0" destOrd="0" presId="urn:microsoft.com/office/officeart/2008/layout/LinedList"/>
    <dgm:cxn modelId="{5654E680-53DE-420D-A8CD-92B06FE4A22F}" type="presParOf" srcId="{042EBE8A-2060-4A1B-88AE-52A3D76A18DE}" destId="{CC78CCF8-2E59-4E17-BE4C-D49455F1FA69}" srcOrd="1" destOrd="0" presId="urn:microsoft.com/office/officeart/2008/layout/LinedList"/>
    <dgm:cxn modelId="{125688AC-C837-44E5-B07E-CF0DC510CBA2}" type="presParOf" srcId="{845DE380-9B44-49C2-B93C-3E3D106B54A7}" destId="{E64294B9-5DA0-466F-BEE0-61CF2D6E1D86}" srcOrd="20" destOrd="0" presId="urn:microsoft.com/office/officeart/2008/layout/LinedList"/>
    <dgm:cxn modelId="{0AEA0208-2E89-4A05-8B60-7C604147A15F}" type="presParOf" srcId="{845DE380-9B44-49C2-B93C-3E3D106B54A7}" destId="{23B03C93-64AC-40A5-B4FF-C26386DB7882}" srcOrd="21" destOrd="0" presId="urn:microsoft.com/office/officeart/2008/layout/LinedList"/>
    <dgm:cxn modelId="{A3775593-B399-4097-A08D-C21C542ED474}" type="presParOf" srcId="{23B03C93-64AC-40A5-B4FF-C26386DB7882}" destId="{FB05818A-F5BB-40B1-AB24-A5F5CCA2C866}" srcOrd="0" destOrd="0" presId="urn:microsoft.com/office/officeart/2008/layout/LinedList"/>
    <dgm:cxn modelId="{29114D3F-299E-49A8-8112-577D7BFB3A4B}" type="presParOf" srcId="{23B03C93-64AC-40A5-B4FF-C26386DB7882}" destId="{4DEF71BC-9AF7-4108-8F74-0860499E30D2}" srcOrd="1" destOrd="0" presId="urn:microsoft.com/office/officeart/2008/layout/LinedList"/>
    <dgm:cxn modelId="{106F64AB-0B31-4023-BCC6-E5F1D0C0127E}" type="presParOf" srcId="{845DE380-9B44-49C2-B93C-3E3D106B54A7}" destId="{CD80F440-7858-4227-935B-FEF9A725A413}" srcOrd="22" destOrd="0" presId="urn:microsoft.com/office/officeart/2008/layout/LinedList"/>
    <dgm:cxn modelId="{F5897AB6-9712-40DA-95C3-E523F68AF980}" type="presParOf" srcId="{845DE380-9B44-49C2-B93C-3E3D106B54A7}" destId="{D9E1B439-51A7-4857-BE50-3D5D61101B61}" srcOrd="23" destOrd="0" presId="urn:microsoft.com/office/officeart/2008/layout/LinedList"/>
    <dgm:cxn modelId="{BEEDB790-F83C-42D6-8BDA-8DE8A4B1FB5E}" type="presParOf" srcId="{D9E1B439-51A7-4857-BE50-3D5D61101B61}" destId="{91187455-6406-49BB-98CE-B51DF356C906}" srcOrd="0" destOrd="0" presId="urn:microsoft.com/office/officeart/2008/layout/LinedList"/>
    <dgm:cxn modelId="{DC4CF851-CF79-42F2-BBD3-507CB034D380}" type="presParOf" srcId="{D9E1B439-51A7-4857-BE50-3D5D61101B61}" destId="{AE5BED79-DCEF-4867-B7C1-C7E9B58116F3}" srcOrd="1" destOrd="0" presId="urn:microsoft.com/office/officeart/2008/layout/LinedList"/>
    <dgm:cxn modelId="{983CF7ED-A9A8-443B-A147-072EDEE17B94}" type="presParOf" srcId="{845DE380-9B44-49C2-B93C-3E3D106B54A7}" destId="{AF99A425-963B-4714-975B-8F6EAF50D68E}" srcOrd="24" destOrd="0" presId="urn:microsoft.com/office/officeart/2008/layout/LinedList"/>
    <dgm:cxn modelId="{09762A06-29CF-453D-AFE2-7A7DDF78114E}" type="presParOf" srcId="{845DE380-9B44-49C2-B93C-3E3D106B54A7}" destId="{6B8B91BE-9531-4707-9A59-9D796EABEC89}" srcOrd="25" destOrd="0" presId="urn:microsoft.com/office/officeart/2008/layout/LinedList"/>
    <dgm:cxn modelId="{4BFA8793-CD5E-4E31-BF6C-AA6B851A65A2}" type="presParOf" srcId="{6B8B91BE-9531-4707-9A59-9D796EABEC89}" destId="{4DF04B2C-9AA2-4B8B-AA7C-9D459470B143}" srcOrd="0" destOrd="0" presId="urn:microsoft.com/office/officeart/2008/layout/LinedList"/>
    <dgm:cxn modelId="{CD63A88E-BBC8-4F0D-8423-69694F729809}" type="presParOf" srcId="{6B8B91BE-9531-4707-9A59-9D796EABEC89}" destId="{1C454F91-9692-44A0-9C68-21314BF6735A}" srcOrd="1" destOrd="0" presId="urn:microsoft.com/office/officeart/2008/layout/LinedList"/>
    <dgm:cxn modelId="{FE9B3AF5-A67B-4E81-B49A-4FD4665171DD}" type="presParOf" srcId="{845DE380-9B44-49C2-B93C-3E3D106B54A7}" destId="{1FAB8438-86B5-413D-9DEA-B8FEA4E852FE}" srcOrd="26" destOrd="0" presId="urn:microsoft.com/office/officeart/2008/layout/LinedList"/>
    <dgm:cxn modelId="{7A9A39DF-928A-430A-AA0F-5B1D5B313FC3}" type="presParOf" srcId="{845DE380-9B44-49C2-B93C-3E3D106B54A7}" destId="{207F3AB5-8A74-4005-9CB8-03814A22815C}" srcOrd="27" destOrd="0" presId="urn:microsoft.com/office/officeart/2008/layout/LinedList"/>
    <dgm:cxn modelId="{15D10232-9114-41F4-A57E-AED5BA8E3BE6}" type="presParOf" srcId="{207F3AB5-8A74-4005-9CB8-03814A22815C}" destId="{D9E06D8C-F895-476E-848B-749F273053FC}" srcOrd="0" destOrd="0" presId="urn:microsoft.com/office/officeart/2008/layout/LinedList"/>
    <dgm:cxn modelId="{0413C12E-6FA2-447D-8FA3-2C3AC2052F5D}" type="presParOf" srcId="{207F3AB5-8A74-4005-9CB8-03814A22815C}" destId="{397B4F15-00A5-49E8-A963-689928FED75E}" srcOrd="1" destOrd="0" presId="urn:microsoft.com/office/officeart/2008/layout/LinedList"/>
    <dgm:cxn modelId="{4B1C9A4A-DD01-4CF2-A338-B417178DAD9A}" type="presParOf" srcId="{845DE380-9B44-49C2-B93C-3E3D106B54A7}" destId="{522FC7B8-70DD-4630-94EF-AF0B1A47878D}" srcOrd="28" destOrd="0" presId="urn:microsoft.com/office/officeart/2008/layout/LinedList"/>
    <dgm:cxn modelId="{4CAB536F-68D1-4CA8-B04E-7BCCCC3AA52C}" type="presParOf" srcId="{845DE380-9B44-49C2-B93C-3E3D106B54A7}" destId="{EECDC012-EAFE-4117-9A9D-5CC54429AC44}" srcOrd="29" destOrd="0" presId="urn:microsoft.com/office/officeart/2008/layout/LinedList"/>
    <dgm:cxn modelId="{9D813F15-5123-4797-A774-A9DBFC3691DD}" type="presParOf" srcId="{EECDC012-EAFE-4117-9A9D-5CC54429AC44}" destId="{A8204D65-6CBB-40AF-9456-7912CA7864CD}" srcOrd="0" destOrd="0" presId="urn:microsoft.com/office/officeart/2008/layout/LinedList"/>
    <dgm:cxn modelId="{B8506BC5-F486-44F1-A740-69689AAD2239}" type="presParOf" srcId="{EECDC012-EAFE-4117-9A9D-5CC54429AC44}" destId="{3C67658B-07C9-48F2-8EFA-7ECE5454BFDE}" srcOrd="1" destOrd="0" presId="urn:microsoft.com/office/officeart/2008/layout/LinedList"/>
    <dgm:cxn modelId="{5513AA6F-B2D6-4B2D-AF92-31E5EE862BBC}" type="presParOf" srcId="{845DE380-9B44-49C2-B93C-3E3D106B54A7}" destId="{04DDC78C-3693-4CD3-981F-B91B22899BDD}" srcOrd="30" destOrd="0" presId="urn:microsoft.com/office/officeart/2008/layout/LinedList"/>
    <dgm:cxn modelId="{1F3FC00C-1090-4175-BF0C-C6F4B7E1529E}" type="presParOf" srcId="{845DE380-9B44-49C2-B93C-3E3D106B54A7}" destId="{E233A1CD-44EB-45A1-BE74-A542EEDE46B2}" srcOrd="31" destOrd="0" presId="urn:microsoft.com/office/officeart/2008/layout/LinedList"/>
    <dgm:cxn modelId="{2A1EB6E5-F06D-4146-8B2D-A5127FC87DC2}" type="presParOf" srcId="{E233A1CD-44EB-45A1-BE74-A542EEDE46B2}" destId="{8360C38B-80D6-4E17-B15F-F7CE5ABC4088}" srcOrd="0" destOrd="0" presId="urn:microsoft.com/office/officeart/2008/layout/LinedList"/>
    <dgm:cxn modelId="{0C2F1BBD-2237-4D5D-A643-92D1D83C58BB}" type="presParOf" srcId="{E233A1CD-44EB-45A1-BE74-A542EEDE46B2}" destId="{23294905-07A1-46DB-A437-B05DFD0DEEFF}" srcOrd="1" destOrd="0" presId="urn:microsoft.com/office/officeart/2008/layout/LinedList"/>
    <dgm:cxn modelId="{14C758F5-83E3-4790-9ED8-B83139835750}" type="presParOf" srcId="{845DE380-9B44-49C2-B93C-3E3D106B54A7}" destId="{FA221894-2670-4949-9882-FCAA9EE6E1D5}" srcOrd="32" destOrd="0" presId="urn:microsoft.com/office/officeart/2008/layout/LinedList"/>
    <dgm:cxn modelId="{14021C82-3095-43C0-97C0-4C92832DA77D}" type="presParOf" srcId="{845DE380-9B44-49C2-B93C-3E3D106B54A7}" destId="{4F6C8232-D90C-42A3-A6D5-2D4EEDA8B9AB}" srcOrd="33" destOrd="0" presId="urn:microsoft.com/office/officeart/2008/layout/LinedList"/>
    <dgm:cxn modelId="{C3BF5118-7223-48E0-960E-E1B4EE981401}" type="presParOf" srcId="{4F6C8232-D90C-42A3-A6D5-2D4EEDA8B9AB}" destId="{EB1F7986-5AF5-44A1-A7BD-C3F472C75BA6}" srcOrd="0" destOrd="0" presId="urn:microsoft.com/office/officeart/2008/layout/LinedList"/>
    <dgm:cxn modelId="{8E196B99-8972-49F0-A780-73259DCB50A0}" type="presParOf" srcId="{4F6C8232-D90C-42A3-A6D5-2D4EEDA8B9AB}" destId="{BA651F89-644D-4DA7-827A-94C83E8F2912}" srcOrd="1" destOrd="0" presId="urn:microsoft.com/office/officeart/2008/layout/LinedList"/>
    <dgm:cxn modelId="{B8E2C687-77EA-42A6-8C92-FD1842627C21}" type="presParOf" srcId="{845DE380-9B44-49C2-B93C-3E3D106B54A7}" destId="{9F354FA4-E2C3-44CA-B924-A5531541B334}" srcOrd="34" destOrd="0" presId="urn:microsoft.com/office/officeart/2008/layout/LinedList"/>
    <dgm:cxn modelId="{0905C175-97B0-47D2-A9F4-330091925FF3}" type="presParOf" srcId="{845DE380-9B44-49C2-B93C-3E3D106B54A7}" destId="{F79585F8-9AF0-4E2E-BAA4-7E98324B0AEF}" srcOrd="35" destOrd="0" presId="urn:microsoft.com/office/officeart/2008/layout/LinedList"/>
    <dgm:cxn modelId="{956C5A46-7532-4362-A99A-5539CD38BDBF}" type="presParOf" srcId="{F79585F8-9AF0-4E2E-BAA4-7E98324B0AEF}" destId="{7B14AD6B-8253-465D-8342-2AF94365D473}" srcOrd="0" destOrd="0" presId="urn:microsoft.com/office/officeart/2008/layout/LinedList"/>
    <dgm:cxn modelId="{B632CB88-FFD3-462A-B6DE-C53FE1C0E570}" type="presParOf" srcId="{F79585F8-9AF0-4E2E-BAA4-7E98324B0AEF}" destId="{74FF6095-FFBA-4BFA-9163-CDD676CA20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1D792F7-0BB1-47BB-961D-452FD3C69C6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8AEF4-E6D0-4B84-8B56-952D81CE0373}">
      <dgm:prSet phldrT="[Text]"/>
      <dgm:spPr/>
      <dgm:t>
        <a:bodyPr/>
        <a:lstStyle/>
        <a:p>
          <a:r>
            <a:rPr lang="en-US" dirty="0"/>
            <a:t>Within 1 week of start date (20 topics)</a:t>
          </a:r>
        </a:p>
      </dgm:t>
    </dgm:pt>
    <dgm:pt modelId="{3536547E-3ADB-41C4-A41B-6C2C9510595B}" type="parTrans" cxnId="{B595A8CD-08C5-439E-A1D1-02713A18258B}">
      <dgm:prSet/>
      <dgm:spPr/>
      <dgm:t>
        <a:bodyPr/>
        <a:lstStyle/>
        <a:p>
          <a:endParaRPr lang="en-US"/>
        </a:p>
      </dgm:t>
    </dgm:pt>
    <dgm:pt modelId="{BC2F4C5C-F38F-42DB-8018-F9A98D8CE643}" type="sibTrans" cxnId="{B595A8CD-08C5-439E-A1D1-02713A18258B}">
      <dgm:prSet/>
      <dgm:spPr/>
      <dgm:t>
        <a:bodyPr/>
        <a:lstStyle/>
        <a:p>
          <a:endParaRPr lang="en-US"/>
        </a:p>
      </dgm:t>
    </dgm:pt>
    <dgm:pt modelId="{2AEB02E0-73E4-40BE-B9C2-C7FBF49B4B50}">
      <dgm:prSet phldrT="[Text]"/>
      <dgm:spPr/>
      <dgm:t>
        <a:bodyPr/>
        <a:lstStyle/>
        <a:p>
          <a:r>
            <a:rPr lang="en-US" dirty="0"/>
            <a:t>Review of Licensing Rules (94pgs…over 108 licensing rules)</a:t>
          </a:r>
        </a:p>
      </dgm:t>
    </dgm:pt>
    <dgm:pt modelId="{CBD93B51-C48E-49EE-B93E-0D82153272BF}" type="parTrans" cxnId="{46F60BA6-965B-4D7D-BEA5-D384474DFC57}">
      <dgm:prSet/>
      <dgm:spPr/>
      <dgm:t>
        <a:bodyPr/>
        <a:lstStyle/>
        <a:p>
          <a:endParaRPr lang="en-US"/>
        </a:p>
      </dgm:t>
    </dgm:pt>
    <dgm:pt modelId="{846EF276-89B3-45B1-903E-CFDBAB9CECBD}" type="sibTrans" cxnId="{46F60BA6-965B-4D7D-BEA5-D384474DFC57}">
      <dgm:prSet/>
      <dgm:spPr/>
      <dgm:t>
        <a:bodyPr/>
        <a:lstStyle/>
        <a:p>
          <a:endParaRPr lang="en-US"/>
        </a:p>
      </dgm:t>
    </dgm:pt>
    <dgm:pt modelId="{E95737F2-4643-4DE8-B552-FDC77563A4AF}">
      <dgm:prSet phldrT="[Text]"/>
      <dgm:spPr/>
      <dgm:t>
        <a:bodyPr/>
        <a:lstStyle/>
        <a:p>
          <a:r>
            <a:rPr lang="en-US" dirty="0"/>
            <a:t>Review of Center Policies and Procedures</a:t>
          </a:r>
        </a:p>
      </dgm:t>
    </dgm:pt>
    <dgm:pt modelId="{54BD6FAA-3457-419E-9D36-CED8C2405294}" type="parTrans" cxnId="{F89552C4-AC08-4A24-B0C8-48DE35B61E6E}">
      <dgm:prSet/>
      <dgm:spPr/>
      <dgm:t>
        <a:bodyPr/>
        <a:lstStyle/>
        <a:p>
          <a:endParaRPr lang="en-US"/>
        </a:p>
      </dgm:t>
    </dgm:pt>
    <dgm:pt modelId="{2D0EEADE-840A-4440-998F-131C8C8CD38B}" type="sibTrans" cxnId="{F89552C4-AC08-4A24-B0C8-48DE35B61E6E}">
      <dgm:prSet/>
      <dgm:spPr/>
      <dgm:t>
        <a:bodyPr/>
        <a:lstStyle/>
        <a:p>
          <a:endParaRPr lang="en-US"/>
        </a:p>
      </dgm:t>
    </dgm:pt>
    <dgm:pt modelId="{E485FB50-7290-4A5E-9E78-A53420BEA73F}">
      <dgm:prSet phldrT="[Text]"/>
      <dgm:spPr/>
      <dgm:t>
        <a:bodyPr/>
        <a:lstStyle/>
        <a:p>
          <a:r>
            <a:rPr lang="en-US" dirty="0"/>
            <a:t>Review of emergency plans</a:t>
          </a:r>
        </a:p>
      </dgm:t>
    </dgm:pt>
    <dgm:pt modelId="{6C7C5AA4-99C6-40CC-B46F-5A315604C225}" type="parTrans" cxnId="{98466430-995B-4204-8891-9CCA32413E9D}">
      <dgm:prSet/>
      <dgm:spPr/>
      <dgm:t>
        <a:bodyPr/>
        <a:lstStyle/>
        <a:p>
          <a:endParaRPr lang="en-US"/>
        </a:p>
      </dgm:t>
    </dgm:pt>
    <dgm:pt modelId="{1F93D6A5-6168-44E6-AEC8-90FE4EC6EC7E}" type="sibTrans" cxnId="{98466430-995B-4204-8891-9CCA32413E9D}">
      <dgm:prSet/>
      <dgm:spPr/>
      <dgm:t>
        <a:bodyPr/>
        <a:lstStyle/>
        <a:p>
          <a:endParaRPr lang="en-US"/>
        </a:p>
      </dgm:t>
    </dgm:pt>
    <dgm:pt modelId="{8C5F505C-24FD-4A06-ABB4-580712FA6E23}">
      <dgm:prSet phldrT="[Text]"/>
      <dgm:spPr/>
      <dgm:t>
        <a:bodyPr/>
        <a:lstStyle/>
        <a:p>
          <a:r>
            <a:rPr lang="en-US" dirty="0"/>
            <a:t>Prevention &amp; response to allergies</a:t>
          </a:r>
        </a:p>
      </dgm:t>
    </dgm:pt>
    <dgm:pt modelId="{FC520EC5-E931-495E-90D9-C3E74BD6C09C}" type="parTrans" cxnId="{C9640C19-1CF7-41C2-93BA-F349BB920E67}">
      <dgm:prSet/>
      <dgm:spPr/>
      <dgm:t>
        <a:bodyPr/>
        <a:lstStyle/>
        <a:p>
          <a:endParaRPr lang="en-US"/>
        </a:p>
      </dgm:t>
    </dgm:pt>
    <dgm:pt modelId="{BF790634-460D-4C43-92C1-4011656C88C9}" type="sibTrans" cxnId="{C9640C19-1CF7-41C2-93BA-F349BB920E67}">
      <dgm:prSet/>
      <dgm:spPr/>
      <dgm:t>
        <a:bodyPr/>
        <a:lstStyle/>
        <a:p>
          <a:endParaRPr lang="en-US"/>
        </a:p>
      </dgm:t>
    </dgm:pt>
    <dgm:pt modelId="{7A448A75-84F4-4816-80C7-8FBDFFF3F2AE}">
      <dgm:prSet phldrT="[Text]"/>
      <dgm:spPr/>
      <dgm:t>
        <a:bodyPr/>
        <a:lstStyle/>
        <a:p>
          <a:r>
            <a:rPr lang="en-US" dirty="0"/>
            <a:t>Administration of medication</a:t>
          </a:r>
        </a:p>
      </dgm:t>
    </dgm:pt>
    <dgm:pt modelId="{02E04211-ABF6-4290-A4B9-0BA3F91F621B}" type="parTrans" cxnId="{AAADA795-3663-4D60-B9EC-EA646218996D}">
      <dgm:prSet/>
      <dgm:spPr/>
      <dgm:t>
        <a:bodyPr/>
        <a:lstStyle/>
        <a:p>
          <a:endParaRPr lang="en-US"/>
        </a:p>
      </dgm:t>
    </dgm:pt>
    <dgm:pt modelId="{F16BF6B4-FF38-4BFA-A26E-E6D5C32DE1AF}" type="sibTrans" cxnId="{AAADA795-3663-4D60-B9EC-EA646218996D}">
      <dgm:prSet/>
      <dgm:spPr/>
      <dgm:t>
        <a:bodyPr/>
        <a:lstStyle/>
        <a:p>
          <a:endParaRPr lang="en-US"/>
        </a:p>
      </dgm:t>
    </dgm:pt>
    <dgm:pt modelId="{A1235322-0D6A-4F9E-800B-B100B65700F1}">
      <dgm:prSet phldrT="[Text]"/>
      <dgm:spPr/>
      <dgm:t>
        <a:bodyPr/>
        <a:lstStyle/>
        <a:p>
          <a:r>
            <a:rPr lang="en-US" dirty="0">
              <a:highlight>
                <a:srgbClr val="FFFF00"/>
              </a:highlight>
            </a:rPr>
            <a:t>Job Responsibilities (13+ responsibilities)  </a:t>
          </a:r>
        </a:p>
      </dgm:t>
    </dgm:pt>
    <dgm:pt modelId="{C3CD093B-FD8F-429A-9967-A8352835FA17}" type="parTrans" cxnId="{0A88B28E-4206-4365-81D3-4AAED5680026}">
      <dgm:prSet/>
      <dgm:spPr/>
      <dgm:t>
        <a:bodyPr/>
        <a:lstStyle/>
        <a:p>
          <a:endParaRPr lang="en-US"/>
        </a:p>
      </dgm:t>
    </dgm:pt>
    <dgm:pt modelId="{F7AB3EF6-AD5F-41B1-AB6B-090AC52433DA}" type="sibTrans" cxnId="{0A88B28E-4206-4365-81D3-4AAED5680026}">
      <dgm:prSet/>
      <dgm:spPr/>
      <dgm:t>
        <a:bodyPr/>
        <a:lstStyle/>
        <a:p>
          <a:endParaRPr lang="en-US"/>
        </a:p>
      </dgm:t>
    </dgm:pt>
    <dgm:pt modelId="{EB198B58-94E1-445F-A1F8-5A37BF03E61C}">
      <dgm:prSet phldrT="[Text]"/>
      <dgm:spPr/>
      <dgm:t>
        <a:bodyPr/>
        <a:lstStyle/>
        <a:p>
          <a:r>
            <a:rPr lang="en-US" dirty="0"/>
            <a:t>Training in recognizing childhood illnesses</a:t>
          </a:r>
        </a:p>
      </dgm:t>
    </dgm:pt>
    <dgm:pt modelId="{CB3F4DDE-D502-4D54-A20C-944FA9A185BC}" type="parTrans" cxnId="{04785BD6-9492-4ABF-850C-EE3273F35FB6}">
      <dgm:prSet/>
      <dgm:spPr/>
      <dgm:t>
        <a:bodyPr/>
        <a:lstStyle/>
        <a:p>
          <a:endParaRPr lang="en-US"/>
        </a:p>
      </dgm:t>
    </dgm:pt>
    <dgm:pt modelId="{26504D77-B1A9-4D1A-A7B7-DAC1AD9D0F35}" type="sibTrans" cxnId="{04785BD6-9492-4ABF-850C-EE3273F35FB6}">
      <dgm:prSet/>
      <dgm:spPr/>
      <dgm:t>
        <a:bodyPr/>
        <a:lstStyle/>
        <a:p>
          <a:endParaRPr lang="en-US"/>
        </a:p>
      </dgm:t>
    </dgm:pt>
    <dgm:pt modelId="{CA4F1417-304B-433E-9A51-4A0973CFA070}">
      <dgm:prSet phldrT="[Text]"/>
      <dgm:spPr/>
      <dgm:t>
        <a:bodyPr/>
        <a:lstStyle/>
        <a:p>
          <a:r>
            <a:rPr lang="en-US" dirty="0"/>
            <a:t>Schedule of center activities</a:t>
          </a:r>
        </a:p>
      </dgm:t>
    </dgm:pt>
    <dgm:pt modelId="{85C1617D-0F5C-440D-A02D-2766FF516AC4}" type="parTrans" cxnId="{9036D8DF-C217-4A18-86FA-90BA16D423B1}">
      <dgm:prSet/>
      <dgm:spPr/>
      <dgm:t>
        <a:bodyPr/>
        <a:lstStyle/>
        <a:p>
          <a:endParaRPr lang="en-US"/>
        </a:p>
      </dgm:t>
    </dgm:pt>
    <dgm:pt modelId="{B683AC83-823E-46F7-9B48-CB69F2A109F0}" type="sibTrans" cxnId="{9036D8DF-C217-4A18-86FA-90BA16D423B1}">
      <dgm:prSet/>
      <dgm:spPr/>
      <dgm:t>
        <a:bodyPr/>
        <a:lstStyle/>
        <a:p>
          <a:endParaRPr lang="en-US"/>
        </a:p>
      </dgm:t>
    </dgm:pt>
    <dgm:pt modelId="{3379C1ED-9180-4B36-A3E0-D52B85BA30CE}">
      <dgm:prSet phldrT="[Text]"/>
      <dgm:spPr/>
      <dgm:t>
        <a:bodyPr/>
        <a:lstStyle/>
        <a:p>
          <a:r>
            <a:rPr lang="en-US" dirty="0"/>
            <a:t>Review of child abuse and neglect</a:t>
          </a:r>
        </a:p>
      </dgm:t>
    </dgm:pt>
    <dgm:pt modelId="{CAE6CD98-02B8-4273-9789-5C4E2A85716E}" type="parTrans" cxnId="{D67BA15D-5D06-481E-AD4F-C7F84B98137A}">
      <dgm:prSet/>
      <dgm:spPr/>
      <dgm:t>
        <a:bodyPr/>
        <a:lstStyle/>
        <a:p>
          <a:endParaRPr lang="en-US"/>
        </a:p>
      </dgm:t>
    </dgm:pt>
    <dgm:pt modelId="{107D628F-F1CE-4A37-BA69-34F3921A9FFA}" type="sibTrans" cxnId="{D67BA15D-5D06-481E-AD4F-C7F84B98137A}">
      <dgm:prSet/>
      <dgm:spPr/>
      <dgm:t>
        <a:bodyPr/>
        <a:lstStyle/>
        <a:p>
          <a:endParaRPr lang="en-US"/>
        </a:p>
      </dgm:t>
    </dgm:pt>
    <dgm:pt modelId="{FEAF8310-8A1D-4B29-A1D0-0EDB73F0398F}">
      <dgm:prSet phldrT="[Text]"/>
      <dgm:spPr/>
      <dgm:t>
        <a:bodyPr/>
        <a:lstStyle/>
        <a:p>
          <a:r>
            <a:rPr lang="en-US" dirty="0"/>
            <a:t>Review of child tracking procedures</a:t>
          </a:r>
        </a:p>
      </dgm:t>
    </dgm:pt>
    <dgm:pt modelId="{43A0D6AF-03B2-4840-8A2C-242E64E66437}" type="parTrans" cxnId="{8E22F796-EB79-49AB-9D06-7647DDC966EF}">
      <dgm:prSet/>
      <dgm:spPr/>
      <dgm:t>
        <a:bodyPr/>
        <a:lstStyle/>
        <a:p>
          <a:endParaRPr lang="en-US"/>
        </a:p>
      </dgm:t>
    </dgm:pt>
    <dgm:pt modelId="{0C53AFA0-10B3-4BD2-8B7C-2EBC0F3D7C54}" type="sibTrans" cxnId="{8E22F796-EB79-49AB-9D06-7647DDC966EF}">
      <dgm:prSet/>
      <dgm:spPr/>
      <dgm:t>
        <a:bodyPr/>
        <a:lstStyle/>
        <a:p>
          <a:endParaRPr lang="en-US"/>
        </a:p>
      </dgm:t>
    </dgm:pt>
    <dgm:pt modelId="{BAC0ADA4-8055-4FB4-A203-3C219453F396}">
      <dgm:prSet phldrT="[Text]"/>
      <dgm:spPr/>
      <dgm:t>
        <a:bodyPr/>
        <a:lstStyle/>
        <a:p>
          <a:r>
            <a:rPr lang="en-US" dirty="0"/>
            <a:t>Child management techniques</a:t>
          </a:r>
        </a:p>
      </dgm:t>
    </dgm:pt>
    <dgm:pt modelId="{59B657AA-4DC8-4059-A644-36C3DFCA184D}" type="parTrans" cxnId="{2F0B635A-0806-4768-A91B-8AAF192FB850}">
      <dgm:prSet/>
      <dgm:spPr/>
      <dgm:t>
        <a:bodyPr/>
        <a:lstStyle/>
        <a:p>
          <a:endParaRPr lang="en-US"/>
        </a:p>
      </dgm:t>
    </dgm:pt>
    <dgm:pt modelId="{3BAD7B3D-9EF7-419F-9940-52343F40D700}" type="sibTrans" cxnId="{2F0B635A-0806-4768-A91B-8AAF192FB850}">
      <dgm:prSet/>
      <dgm:spPr/>
      <dgm:t>
        <a:bodyPr/>
        <a:lstStyle/>
        <a:p>
          <a:endParaRPr lang="en-US"/>
        </a:p>
      </dgm:t>
    </dgm:pt>
    <dgm:pt modelId="{35EA7202-E7E1-4E9F-AB86-D5833A9465EB}">
      <dgm:prSet phldrT="[Text]"/>
      <dgm:spPr/>
      <dgm:t>
        <a:bodyPr/>
        <a:lstStyle/>
        <a:p>
          <a:r>
            <a:rPr lang="en-US" dirty="0"/>
            <a:t>Procedure for sharing information related to special needs (health and other)</a:t>
          </a:r>
        </a:p>
      </dgm:t>
    </dgm:pt>
    <dgm:pt modelId="{202544E7-04E5-4F5A-885E-4BB93B2341C0}" type="parTrans" cxnId="{4C608315-144B-463E-8DF2-291A28B6F74A}">
      <dgm:prSet/>
      <dgm:spPr/>
      <dgm:t>
        <a:bodyPr/>
        <a:lstStyle/>
        <a:p>
          <a:endParaRPr lang="en-US"/>
        </a:p>
      </dgm:t>
    </dgm:pt>
    <dgm:pt modelId="{524FF3F4-D20A-42F3-9CD2-6A4464F61873}" type="sibTrans" cxnId="{4C608315-144B-463E-8DF2-291A28B6F74A}">
      <dgm:prSet/>
      <dgm:spPr/>
      <dgm:t>
        <a:bodyPr/>
        <a:lstStyle/>
        <a:p>
          <a:endParaRPr lang="en-US"/>
        </a:p>
      </dgm:t>
    </dgm:pt>
    <dgm:pt modelId="{B18EF464-B6DB-4C04-B3D1-906897A83602}">
      <dgm:prSet phldrT="[Text]"/>
      <dgm:spPr/>
      <dgm:t>
        <a:bodyPr/>
        <a:lstStyle/>
        <a:p>
          <a:r>
            <a:rPr lang="en-US" dirty="0"/>
            <a:t>SIDS (as applicable)</a:t>
          </a:r>
        </a:p>
      </dgm:t>
    </dgm:pt>
    <dgm:pt modelId="{E471BEB4-42A2-4172-AC19-E8C6011717D1}" type="parTrans" cxnId="{F4D13857-F6FD-4915-90AE-7A9AFB2FCF5F}">
      <dgm:prSet/>
      <dgm:spPr/>
      <dgm:t>
        <a:bodyPr/>
        <a:lstStyle/>
        <a:p>
          <a:endParaRPr lang="en-US"/>
        </a:p>
      </dgm:t>
    </dgm:pt>
    <dgm:pt modelId="{144A4730-661B-4DB4-AEE6-0D187FB12FCC}" type="sibTrans" cxnId="{F4D13857-F6FD-4915-90AE-7A9AFB2FCF5F}">
      <dgm:prSet/>
      <dgm:spPr/>
      <dgm:t>
        <a:bodyPr/>
        <a:lstStyle/>
        <a:p>
          <a:endParaRPr lang="en-US"/>
        </a:p>
      </dgm:t>
    </dgm:pt>
    <dgm:pt modelId="{BE2A55BD-9FAE-4630-B6E4-A9EA05946904}">
      <dgm:prSet phldrT="[Text]"/>
      <dgm:spPr/>
      <dgm:t>
        <a:bodyPr/>
        <a:lstStyle/>
        <a:p>
          <a:r>
            <a:rPr lang="en-US" dirty="0"/>
            <a:t>Procedure for absent child notification</a:t>
          </a:r>
        </a:p>
      </dgm:t>
    </dgm:pt>
    <dgm:pt modelId="{C801E6F3-41D5-46C3-A4B5-8DA7563F5352}" type="parTrans" cxnId="{C0296648-9A50-4F05-81E1-F5F99143C71E}">
      <dgm:prSet/>
      <dgm:spPr/>
      <dgm:t>
        <a:bodyPr/>
        <a:lstStyle/>
        <a:p>
          <a:endParaRPr lang="en-US"/>
        </a:p>
      </dgm:t>
    </dgm:pt>
    <dgm:pt modelId="{E1233192-8110-442E-84DF-60F6A591E494}" type="sibTrans" cxnId="{C0296648-9A50-4F05-81E1-F5F99143C71E}">
      <dgm:prSet/>
      <dgm:spPr/>
      <dgm:t>
        <a:bodyPr/>
        <a:lstStyle/>
        <a:p>
          <a:endParaRPr lang="en-US"/>
        </a:p>
      </dgm:t>
    </dgm:pt>
    <dgm:pt modelId="{EAA110FE-52E0-466E-8C4F-EA63CDCF09B0}">
      <dgm:prSet phldrT="[Text]"/>
      <dgm:spPr/>
      <dgm:t>
        <a:bodyPr/>
        <a:lstStyle/>
        <a:p>
          <a:r>
            <a:rPr lang="en-US" dirty="0"/>
            <a:t>Building and hazards safety</a:t>
          </a:r>
        </a:p>
      </dgm:t>
    </dgm:pt>
    <dgm:pt modelId="{1AF493E8-48EF-4A9E-AF0E-7F0F1854C2F6}" type="parTrans" cxnId="{2160CEE0-E72C-4FB4-A724-4937AE13B1D1}">
      <dgm:prSet/>
      <dgm:spPr/>
      <dgm:t>
        <a:bodyPr/>
        <a:lstStyle/>
        <a:p>
          <a:endParaRPr lang="en-US"/>
        </a:p>
      </dgm:t>
    </dgm:pt>
    <dgm:pt modelId="{7A9E3A2F-F2DF-4553-958E-53D11005C0C1}" type="sibTrans" cxnId="{2160CEE0-E72C-4FB4-A724-4937AE13B1D1}">
      <dgm:prSet/>
      <dgm:spPr/>
      <dgm:t>
        <a:bodyPr/>
        <a:lstStyle/>
        <a:p>
          <a:endParaRPr lang="en-US"/>
        </a:p>
      </dgm:t>
    </dgm:pt>
    <dgm:pt modelId="{F78D2100-582D-4E23-8978-2F01C213CF02}">
      <dgm:prSet phldrT="[Text]"/>
      <dgm:spPr/>
      <dgm:t>
        <a:bodyPr/>
        <a:lstStyle/>
        <a:p>
          <a:r>
            <a:rPr lang="en-US" dirty="0"/>
            <a:t>Handling &amp; storage of hazardous materials</a:t>
          </a:r>
        </a:p>
      </dgm:t>
    </dgm:pt>
    <dgm:pt modelId="{556ED6C7-661C-4F15-8706-AA24D3A07F36}" type="parTrans" cxnId="{09173ACE-EF98-4414-90EF-83E6B998D92E}">
      <dgm:prSet/>
      <dgm:spPr/>
      <dgm:t>
        <a:bodyPr/>
        <a:lstStyle/>
        <a:p>
          <a:endParaRPr lang="en-US"/>
        </a:p>
      </dgm:t>
    </dgm:pt>
    <dgm:pt modelId="{D52FB7B4-ABD4-4BAA-95A8-386826CF6EE0}" type="sibTrans" cxnId="{09173ACE-EF98-4414-90EF-83E6B998D92E}">
      <dgm:prSet/>
      <dgm:spPr/>
      <dgm:t>
        <a:bodyPr/>
        <a:lstStyle/>
        <a:p>
          <a:endParaRPr lang="en-US"/>
        </a:p>
      </dgm:t>
    </dgm:pt>
    <dgm:pt modelId="{F6C7C34D-695E-406C-BDB5-6D1F57561F84}">
      <dgm:prSet phldrT="[Text]"/>
      <dgm:spPr/>
      <dgm:t>
        <a:bodyPr/>
        <a:lstStyle/>
        <a:p>
          <a:r>
            <a:rPr lang="en-US" dirty="0"/>
            <a:t>SBS video (as applicable)</a:t>
          </a:r>
        </a:p>
      </dgm:t>
    </dgm:pt>
    <dgm:pt modelId="{44473D71-39AE-4F34-8F4D-FC7C0F828740}" type="parTrans" cxnId="{F7FD059F-F006-4DD4-AAC8-93472F2F2063}">
      <dgm:prSet/>
      <dgm:spPr/>
      <dgm:t>
        <a:bodyPr/>
        <a:lstStyle/>
        <a:p>
          <a:endParaRPr lang="en-US"/>
        </a:p>
      </dgm:t>
    </dgm:pt>
    <dgm:pt modelId="{1D9392C5-42D9-49A5-9237-A1F1639E033D}" type="sibTrans" cxnId="{F7FD059F-F006-4DD4-AAC8-93472F2F2063}">
      <dgm:prSet/>
      <dgm:spPr/>
      <dgm:t>
        <a:bodyPr/>
        <a:lstStyle/>
        <a:p>
          <a:endParaRPr lang="en-US"/>
        </a:p>
      </dgm:t>
    </dgm:pt>
    <dgm:pt modelId="{6043CB7D-8E3E-493A-A7E5-D99CA9B0E74E}">
      <dgm:prSet phldrT="[Text]"/>
      <dgm:spPr/>
      <dgm:t>
        <a:bodyPr/>
        <a:lstStyle/>
        <a:p>
          <a:r>
            <a:rPr lang="en-US" dirty="0"/>
            <a:t>Evacuating sleeping children (as applicable)</a:t>
          </a:r>
        </a:p>
      </dgm:t>
    </dgm:pt>
    <dgm:pt modelId="{3F0A51CF-7807-4AA5-B959-AF2B7AC5CA61}" type="parTrans" cxnId="{A99C9EAF-06C3-4612-A56F-11EECDC3F726}">
      <dgm:prSet/>
      <dgm:spPr/>
      <dgm:t>
        <a:bodyPr/>
        <a:lstStyle/>
        <a:p>
          <a:endParaRPr lang="en-US"/>
        </a:p>
      </dgm:t>
    </dgm:pt>
    <dgm:pt modelId="{51AF3FCA-362E-4B53-AFF6-805845A7C8C9}" type="sibTrans" cxnId="{A99C9EAF-06C3-4612-A56F-11EECDC3F726}">
      <dgm:prSet/>
      <dgm:spPr/>
      <dgm:t>
        <a:bodyPr/>
        <a:lstStyle/>
        <a:p>
          <a:endParaRPr lang="en-US"/>
        </a:p>
      </dgm:t>
    </dgm:pt>
    <dgm:pt modelId="{AADE0951-4BAC-4570-B6E8-CB65D4E07BC0}" type="pres">
      <dgm:prSet presAssocID="{31D792F7-0BB1-47BB-961D-452FD3C69C6B}" presName="linear" presStyleCnt="0">
        <dgm:presLayoutVars>
          <dgm:dir/>
          <dgm:animLvl val="lvl"/>
          <dgm:resizeHandles val="exact"/>
        </dgm:presLayoutVars>
      </dgm:prSet>
      <dgm:spPr/>
    </dgm:pt>
    <dgm:pt modelId="{51C66E8F-99BE-4E27-8069-A4649237F175}" type="pres">
      <dgm:prSet presAssocID="{2A88AEF4-E6D0-4B84-8B56-952D81CE0373}" presName="parentLin" presStyleCnt="0"/>
      <dgm:spPr/>
    </dgm:pt>
    <dgm:pt modelId="{3F7C0459-6020-4C51-8E73-7EDE2487A0D0}" type="pres">
      <dgm:prSet presAssocID="{2A88AEF4-E6D0-4B84-8B56-952D81CE0373}" presName="parentLeftMargin" presStyleLbl="node1" presStyleIdx="0" presStyleCnt="1"/>
      <dgm:spPr/>
    </dgm:pt>
    <dgm:pt modelId="{D32CB30E-9EC6-4926-A502-0B1C3791E139}" type="pres">
      <dgm:prSet presAssocID="{2A88AEF4-E6D0-4B84-8B56-952D81CE037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98EDC62-4937-424F-9EA3-A5FBCDD374C4}" type="pres">
      <dgm:prSet presAssocID="{2A88AEF4-E6D0-4B84-8B56-952D81CE0373}" presName="negativeSpace" presStyleCnt="0"/>
      <dgm:spPr/>
    </dgm:pt>
    <dgm:pt modelId="{6E55628F-AF12-4869-B01D-78750329B922}" type="pres">
      <dgm:prSet presAssocID="{2A88AEF4-E6D0-4B84-8B56-952D81CE037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F9C8A10-4AFB-4619-8135-6A600503E0F7}" type="presOf" srcId="{BE2A55BD-9FAE-4630-B6E4-A9EA05946904}" destId="{6E55628F-AF12-4869-B01D-78750329B922}" srcOrd="0" destOrd="13" presId="urn:microsoft.com/office/officeart/2005/8/layout/list1"/>
    <dgm:cxn modelId="{0E628414-1EE8-4082-97FD-EBCADA053C47}" type="presOf" srcId="{EAA110FE-52E0-466E-8C4F-EA63CDCF09B0}" destId="{6E55628F-AF12-4869-B01D-78750329B922}" srcOrd="0" destOrd="14" presId="urn:microsoft.com/office/officeart/2005/8/layout/list1"/>
    <dgm:cxn modelId="{4C608315-144B-463E-8DF2-291A28B6F74A}" srcId="{2A88AEF4-E6D0-4B84-8B56-952D81CE0373}" destId="{35EA7202-E7E1-4E9F-AB86-D5833A9465EB}" srcOrd="11" destOrd="0" parTransId="{202544E7-04E5-4F5A-885E-4BB93B2341C0}" sibTransId="{524FF3F4-D20A-42F3-9CD2-6A4464F61873}"/>
    <dgm:cxn modelId="{C9640C19-1CF7-41C2-93BA-F349BB920E67}" srcId="{2A88AEF4-E6D0-4B84-8B56-952D81CE0373}" destId="{8C5F505C-24FD-4A06-ABB4-580712FA6E23}" srcOrd="3" destOrd="0" parTransId="{FC520EC5-E931-495E-90D9-C3E74BD6C09C}" sibTransId="{BF790634-460D-4C43-92C1-4011656C88C9}"/>
    <dgm:cxn modelId="{6ECE351D-6C90-4DBA-AD3F-2CF52B8E6C0E}" type="presOf" srcId="{EB198B58-94E1-445F-A1F8-5A37BF03E61C}" destId="{6E55628F-AF12-4869-B01D-78750329B922}" srcOrd="0" destOrd="6" presId="urn:microsoft.com/office/officeart/2005/8/layout/list1"/>
    <dgm:cxn modelId="{A48C3428-C882-4D5D-8DFB-FCB05E5F1302}" type="presOf" srcId="{3379C1ED-9180-4B36-A3E0-D52B85BA30CE}" destId="{6E55628F-AF12-4869-B01D-78750329B922}" srcOrd="0" destOrd="8" presId="urn:microsoft.com/office/officeart/2005/8/layout/list1"/>
    <dgm:cxn modelId="{98466430-995B-4204-8891-9CCA32413E9D}" srcId="{2A88AEF4-E6D0-4B84-8B56-952D81CE0373}" destId="{E485FB50-7290-4A5E-9E78-A53420BEA73F}" srcOrd="2" destOrd="0" parTransId="{6C7C5AA4-99C6-40CC-B46F-5A315604C225}" sibTransId="{1F93D6A5-6168-44E6-AEC8-90FE4EC6EC7E}"/>
    <dgm:cxn modelId="{CC52BE30-4FB0-46A7-8E66-536829B37C3D}" type="presOf" srcId="{CA4F1417-304B-433E-9A51-4A0973CFA070}" destId="{6E55628F-AF12-4869-B01D-78750329B922}" srcOrd="0" destOrd="7" presId="urn:microsoft.com/office/officeart/2005/8/layout/list1"/>
    <dgm:cxn modelId="{65D66D35-D58A-4592-BC65-032E006399A4}" type="presOf" srcId="{2A88AEF4-E6D0-4B84-8B56-952D81CE0373}" destId="{D32CB30E-9EC6-4926-A502-0B1C3791E139}" srcOrd="1" destOrd="0" presId="urn:microsoft.com/office/officeart/2005/8/layout/list1"/>
    <dgm:cxn modelId="{D67BA15D-5D06-481E-AD4F-C7F84B98137A}" srcId="{2A88AEF4-E6D0-4B84-8B56-952D81CE0373}" destId="{3379C1ED-9180-4B36-A3E0-D52B85BA30CE}" srcOrd="8" destOrd="0" parTransId="{CAE6CD98-02B8-4273-9789-5C4E2A85716E}" sibTransId="{107D628F-F1CE-4A37-BA69-34F3921A9FFA}"/>
    <dgm:cxn modelId="{C0296648-9A50-4F05-81E1-F5F99143C71E}" srcId="{2A88AEF4-E6D0-4B84-8B56-952D81CE0373}" destId="{BE2A55BD-9FAE-4630-B6E4-A9EA05946904}" srcOrd="13" destOrd="0" parTransId="{C801E6F3-41D5-46C3-A4B5-8DA7563F5352}" sibTransId="{E1233192-8110-442E-84DF-60F6A591E494}"/>
    <dgm:cxn modelId="{2C140B4C-58B1-4106-AC30-D6611776A559}" type="presOf" srcId="{E95737F2-4643-4DE8-B552-FDC77563A4AF}" destId="{6E55628F-AF12-4869-B01D-78750329B922}" srcOrd="0" destOrd="1" presId="urn:microsoft.com/office/officeart/2005/8/layout/list1"/>
    <dgm:cxn modelId="{FDFC154E-D0A1-4842-B9EF-C6E831334686}" type="presOf" srcId="{6043CB7D-8E3E-493A-A7E5-D99CA9B0E74E}" destId="{6E55628F-AF12-4869-B01D-78750329B922}" srcOrd="0" destOrd="17" presId="urn:microsoft.com/office/officeart/2005/8/layout/list1"/>
    <dgm:cxn modelId="{5C1A1355-AA56-40CB-9222-4617D98F11E8}" type="presOf" srcId="{31D792F7-0BB1-47BB-961D-452FD3C69C6B}" destId="{AADE0951-4BAC-4570-B6E8-CB65D4E07BC0}" srcOrd="0" destOrd="0" presId="urn:microsoft.com/office/officeart/2005/8/layout/list1"/>
    <dgm:cxn modelId="{F4D13857-F6FD-4915-90AE-7A9AFB2FCF5F}" srcId="{2A88AEF4-E6D0-4B84-8B56-952D81CE0373}" destId="{B18EF464-B6DB-4C04-B3D1-906897A83602}" srcOrd="12" destOrd="0" parTransId="{E471BEB4-42A2-4172-AC19-E8C6011717D1}" sibTransId="{144A4730-661B-4DB4-AEE6-0D187FB12FCC}"/>
    <dgm:cxn modelId="{A6B7E258-5DF5-4307-BB8D-D45D3B6A29FE}" type="presOf" srcId="{B18EF464-B6DB-4C04-B3D1-906897A83602}" destId="{6E55628F-AF12-4869-B01D-78750329B922}" srcOrd="0" destOrd="12" presId="urn:microsoft.com/office/officeart/2005/8/layout/list1"/>
    <dgm:cxn modelId="{2F0B635A-0806-4768-A91B-8AAF192FB850}" srcId="{2A88AEF4-E6D0-4B84-8B56-952D81CE0373}" destId="{BAC0ADA4-8055-4FB4-A203-3C219453F396}" srcOrd="10" destOrd="0" parTransId="{59B657AA-4DC8-4059-A644-36C3DFCA184D}" sibTransId="{3BAD7B3D-9EF7-419F-9940-52343F40D700}"/>
    <dgm:cxn modelId="{64BCD98B-DBDD-4B0E-B5F9-9CB78CFAF70B}" type="presOf" srcId="{BAC0ADA4-8055-4FB4-A203-3C219453F396}" destId="{6E55628F-AF12-4869-B01D-78750329B922}" srcOrd="0" destOrd="10" presId="urn:microsoft.com/office/officeart/2005/8/layout/list1"/>
    <dgm:cxn modelId="{0A88B28E-4206-4365-81D3-4AAED5680026}" srcId="{2A88AEF4-E6D0-4B84-8B56-952D81CE0373}" destId="{A1235322-0D6A-4F9E-800B-B100B65700F1}" srcOrd="5" destOrd="0" parTransId="{C3CD093B-FD8F-429A-9967-A8352835FA17}" sibTransId="{F7AB3EF6-AD5F-41B1-AB6B-090AC52433DA}"/>
    <dgm:cxn modelId="{AAADA795-3663-4D60-B9EC-EA646218996D}" srcId="{2A88AEF4-E6D0-4B84-8B56-952D81CE0373}" destId="{7A448A75-84F4-4816-80C7-8FBDFFF3F2AE}" srcOrd="4" destOrd="0" parTransId="{02E04211-ABF6-4290-A4B9-0BA3F91F621B}" sibTransId="{F16BF6B4-FF38-4BFA-A26E-E6D5C32DE1AF}"/>
    <dgm:cxn modelId="{8E22F796-EB79-49AB-9D06-7647DDC966EF}" srcId="{2A88AEF4-E6D0-4B84-8B56-952D81CE0373}" destId="{FEAF8310-8A1D-4B29-A1D0-0EDB73F0398F}" srcOrd="9" destOrd="0" parTransId="{43A0D6AF-03B2-4840-8A2C-242E64E66437}" sibTransId="{0C53AFA0-10B3-4BD2-8B7C-2EBC0F3D7C54}"/>
    <dgm:cxn modelId="{F7FD059F-F006-4DD4-AAC8-93472F2F2063}" srcId="{2A88AEF4-E6D0-4B84-8B56-952D81CE0373}" destId="{F6C7C34D-695E-406C-BDB5-6D1F57561F84}" srcOrd="16" destOrd="0" parTransId="{44473D71-39AE-4F34-8F4D-FC7C0F828740}" sibTransId="{1D9392C5-42D9-49A5-9237-A1F1639E033D}"/>
    <dgm:cxn modelId="{46F60BA6-965B-4D7D-BEA5-D384474DFC57}" srcId="{2A88AEF4-E6D0-4B84-8B56-952D81CE0373}" destId="{2AEB02E0-73E4-40BE-B9C2-C7FBF49B4B50}" srcOrd="0" destOrd="0" parTransId="{CBD93B51-C48E-49EE-B93E-0D82153272BF}" sibTransId="{846EF276-89B3-45B1-903E-CFDBAB9CECBD}"/>
    <dgm:cxn modelId="{3E874BA8-78F0-4AB7-A949-3A8AF5ACDBC4}" type="presOf" srcId="{A1235322-0D6A-4F9E-800B-B100B65700F1}" destId="{6E55628F-AF12-4869-B01D-78750329B922}" srcOrd="0" destOrd="5" presId="urn:microsoft.com/office/officeart/2005/8/layout/list1"/>
    <dgm:cxn modelId="{A99C9EAF-06C3-4612-A56F-11EECDC3F726}" srcId="{2A88AEF4-E6D0-4B84-8B56-952D81CE0373}" destId="{6043CB7D-8E3E-493A-A7E5-D99CA9B0E74E}" srcOrd="17" destOrd="0" parTransId="{3F0A51CF-7807-4AA5-B959-AF2B7AC5CA61}" sibTransId="{51AF3FCA-362E-4B53-AFF6-805845A7C8C9}"/>
    <dgm:cxn modelId="{A24AFABB-CA62-4582-BA9C-41AA86481AD6}" type="presOf" srcId="{2AEB02E0-73E4-40BE-B9C2-C7FBF49B4B50}" destId="{6E55628F-AF12-4869-B01D-78750329B922}" srcOrd="0" destOrd="0" presId="urn:microsoft.com/office/officeart/2005/8/layout/list1"/>
    <dgm:cxn modelId="{A9917ABC-76A8-46B4-BB99-FE167175525B}" type="presOf" srcId="{FEAF8310-8A1D-4B29-A1D0-0EDB73F0398F}" destId="{6E55628F-AF12-4869-B01D-78750329B922}" srcOrd="0" destOrd="9" presId="urn:microsoft.com/office/officeart/2005/8/layout/list1"/>
    <dgm:cxn modelId="{2A1B06C2-11DA-4589-B113-55C16325A3A6}" type="presOf" srcId="{E485FB50-7290-4A5E-9E78-A53420BEA73F}" destId="{6E55628F-AF12-4869-B01D-78750329B922}" srcOrd="0" destOrd="2" presId="urn:microsoft.com/office/officeart/2005/8/layout/list1"/>
    <dgm:cxn modelId="{F89552C4-AC08-4A24-B0C8-48DE35B61E6E}" srcId="{2A88AEF4-E6D0-4B84-8B56-952D81CE0373}" destId="{E95737F2-4643-4DE8-B552-FDC77563A4AF}" srcOrd="1" destOrd="0" parTransId="{54BD6FAA-3457-419E-9D36-CED8C2405294}" sibTransId="{2D0EEADE-840A-4440-998F-131C8C8CD38B}"/>
    <dgm:cxn modelId="{B595A8CD-08C5-439E-A1D1-02713A18258B}" srcId="{31D792F7-0BB1-47BB-961D-452FD3C69C6B}" destId="{2A88AEF4-E6D0-4B84-8B56-952D81CE0373}" srcOrd="0" destOrd="0" parTransId="{3536547E-3ADB-41C4-A41B-6C2C9510595B}" sibTransId="{BC2F4C5C-F38F-42DB-8018-F9A98D8CE643}"/>
    <dgm:cxn modelId="{09173ACE-EF98-4414-90EF-83E6B998D92E}" srcId="{2A88AEF4-E6D0-4B84-8B56-952D81CE0373}" destId="{F78D2100-582D-4E23-8978-2F01C213CF02}" srcOrd="15" destOrd="0" parTransId="{556ED6C7-661C-4F15-8706-AA24D3A07F36}" sibTransId="{D52FB7B4-ABD4-4BAA-95A8-386826CF6EE0}"/>
    <dgm:cxn modelId="{04785BD6-9492-4ABF-850C-EE3273F35FB6}" srcId="{2A88AEF4-E6D0-4B84-8B56-952D81CE0373}" destId="{EB198B58-94E1-445F-A1F8-5A37BF03E61C}" srcOrd="6" destOrd="0" parTransId="{CB3F4DDE-D502-4D54-A20C-944FA9A185BC}" sibTransId="{26504D77-B1A9-4D1A-A7B7-DAC1AD9D0F35}"/>
    <dgm:cxn modelId="{BA6D0CD7-B139-4B9C-A325-8704127557CD}" type="presOf" srcId="{F6C7C34D-695E-406C-BDB5-6D1F57561F84}" destId="{6E55628F-AF12-4869-B01D-78750329B922}" srcOrd="0" destOrd="16" presId="urn:microsoft.com/office/officeart/2005/8/layout/list1"/>
    <dgm:cxn modelId="{9036D8DF-C217-4A18-86FA-90BA16D423B1}" srcId="{2A88AEF4-E6D0-4B84-8B56-952D81CE0373}" destId="{CA4F1417-304B-433E-9A51-4A0973CFA070}" srcOrd="7" destOrd="0" parTransId="{85C1617D-0F5C-440D-A02D-2766FF516AC4}" sibTransId="{B683AC83-823E-46F7-9B48-CB69F2A109F0}"/>
    <dgm:cxn modelId="{2160CEE0-E72C-4FB4-A724-4937AE13B1D1}" srcId="{2A88AEF4-E6D0-4B84-8B56-952D81CE0373}" destId="{EAA110FE-52E0-466E-8C4F-EA63CDCF09B0}" srcOrd="14" destOrd="0" parTransId="{1AF493E8-48EF-4A9E-AF0E-7F0F1854C2F6}" sibTransId="{7A9E3A2F-F2DF-4553-958E-53D11005C0C1}"/>
    <dgm:cxn modelId="{D1DA38E1-5C0A-48E8-B7DA-A3503CF8FB66}" type="presOf" srcId="{2A88AEF4-E6D0-4B84-8B56-952D81CE0373}" destId="{3F7C0459-6020-4C51-8E73-7EDE2487A0D0}" srcOrd="0" destOrd="0" presId="urn:microsoft.com/office/officeart/2005/8/layout/list1"/>
    <dgm:cxn modelId="{612451E5-1170-4B26-B616-A21CA877EA9B}" type="presOf" srcId="{35EA7202-E7E1-4E9F-AB86-D5833A9465EB}" destId="{6E55628F-AF12-4869-B01D-78750329B922}" srcOrd="0" destOrd="11" presId="urn:microsoft.com/office/officeart/2005/8/layout/list1"/>
    <dgm:cxn modelId="{6CDA39F3-72E1-4B64-8567-49A441584EEA}" type="presOf" srcId="{F78D2100-582D-4E23-8978-2F01C213CF02}" destId="{6E55628F-AF12-4869-B01D-78750329B922}" srcOrd="0" destOrd="15" presId="urn:microsoft.com/office/officeart/2005/8/layout/list1"/>
    <dgm:cxn modelId="{87D775F5-3C3C-4307-860F-E8C48611AE6B}" type="presOf" srcId="{8C5F505C-24FD-4A06-ABB4-580712FA6E23}" destId="{6E55628F-AF12-4869-B01D-78750329B922}" srcOrd="0" destOrd="3" presId="urn:microsoft.com/office/officeart/2005/8/layout/list1"/>
    <dgm:cxn modelId="{96CB9FFC-D469-4A6B-8222-7C0CF10327FD}" type="presOf" srcId="{7A448A75-84F4-4816-80C7-8FBDFFF3F2AE}" destId="{6E55628F-AF12-4869-B01D-78750329B922}" srcOrd="0" destOrd="4" presId="urn:microsoft.com/office/officeart/2005/8/layout/list1"/>
    <dgm:cxn modelId="{4E35D816-2BB9-4147-83B3-93E9C7ECAA68}" type="presParOf" srcId="{AADE0951-4BAC-4570-B6E8-CB65D4E07BC0}" destId="{51C66E8F-99BE-4E27-8069-A4649237F175}" srcOrd="0" destOrd="0" presId="urn:microsoft.com/office/officeart/2005/8/layout/list1"/>
    <dgm:cxn modelId="{7485226E-A9C4-4283-875B-072AFCAEE9C4}" type="presParOf" srcId="{51C66E8F-99BE-4E27-8069-A4649237F175}" destId="{3F7C0459-6020-4C51-8E73-7EDE2487A0D0}" srcOrd="0" destOrd="0" presId="urn:microsoft.com/office/officeart/2005/8/layout/list1"/>
    <dgm:cxn modelId="{9C32436D-3201-45F6-9DB9-A204F0B4A5AE}" type="presParOf" srcId="{51C66E8F-99BE-4E27-8069-A4649237F175}" destId="{D32CB30E-9EC6-4926-A502-0B1C3791E139}" srcOrd="1" destOrd="0" presId="urn:microsoft.com/office/officeart/2005/8/layout/list1"/>
    <dgm:cxn modelId="{226A7A21-F15D-439F-9717-EFF23E49E911}" type="presParOf" srcId="{AADE0951-4BAC-4570-B6E8-CB65D4E07BC0}" destId="{E98EDC62-4937-424F-9EA3-A5FBCDD374C4}" srcOrd="1" destOrd="0" presId="urn:microsoft.com/office/officeart/2005/8/layout/list1"/>
    <dgm:cxn modelId="{FDC634F2-67B7-4001-A1F1-A56023DB7E87}" type="presParOf" srcId="{AADE0951-4BAC-4570-B6E8-CB65D4E07BC0}" destId="{6E55628F-AF12-4869-B01D-78750329B92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B848E70-C606-4C51-B279-2A95253980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4506C1-12F0-44CB-9AE7-FE96B57B92D8}">
      <dgm:prSet phldrT="[Text]"/>
      <dgm:spPr/>
      <dgm:t>
        <a:bodyPr/>
        <a:lstStyle/>
        <a:p>
          <a:r>
            <a:rPr lang="en-US" dirty="0"/>
            <a:t>Lead Teacher Job Responsibilities</a:t>
          </a:r>
        </a:p>
      </dgm:t>
    </dgm:pt>
    <dgm:pt modelId="{E2F2962A-2B4F-4749-B6FF-B27C56068BC0}" type="parTrans" cxnId="{36794293-D9EC-45EE-B98F-7D9424AD2DA9}">
      <dgm:prSet/>
      <dgm:spPr/>
      <dgm:t>
        <a:bodyPr/>
        <a:lstStyle/>
        <a:p>
          <a:endParaRPr lang="en-US"/>
        </a:p>
      </dgm:t>
    </dgm:pt>
    <dgm:pt modelId="{9A82D93D-AE46-4F46-8A32-F4744A8F6DC3}" type="sibTrans" cxnId="{36794293-D9EC-45EE-B98F-7D9424AD2DA9}">
      <dgm:prSet/>
      <dgm:spPr/>
      <dgm:t>
        <a:bodyPr/>
        <a:lstStyle/>
        <a:p>
          <a:endParaRPr lang="en-US"/>
        </a:p>
      </dgm:t>
    </dgm:pt>
    <dgm:pt modelId="{64DE3203-CC7E-4A76-8FB5-4835FC0547C6}">
      <dgm:prSet phldrT="[Text]"/>
      <dgm:spPr/>
      <dgm:t>
        <a:bodyPr/>
        <a:lstStyle/>
        <a:p>
          <a:r>
            <a:rPr lang="en-US" dirty="0"/>
            <a:t>Curricular planning for academic, social-emotional growth and overall development of children in their care</a:t>
          </a:r>
        </a:p>
      </dgm:t>
    </dgm:pt>
    <dgm:pt modelId="{97A1731E-F81C-4A18-B168-C5243F06DA83}" type="parTrans" cxnId="{C61591C7-0E49-49AB-90DC-EFFC15A15DFD}">
      <dgm:prSet/>
      <dgm:spPr/>
      <dgm:t>
        <a:bodyPr/>
        <a:lstStyle/>
        <a:p>
          <a:endParaRPr lang="en-US"/>
        </a:p>
      </dgm:t>
    </dgm:pt>
    <dgm:pt modelId="{DF8DB21E-84A8-4175-9480-AC57D928E8A4}" type="sibTrans" cxnId="{C61591C7-0E49-49AB-90DC-EFFC15A15DFD}">
      <dgm:prSet/>
      <dgm:spPr/>
      <dgm:t>
        <a:bodyPr/>
        <a:lstStyle/>
        <a:p>
          <a:endParaRPr lang="en-US"/>
        </a:p>
      </dgm:t>
    </dgm:pt>
    <dgm:pt modelId="{AAFBBD5A-02CD-4A97-8562-8E2E5C602EA6}">
      <dgm:prSet/>
      <dgm:spPr/>
      <dgm:t>
        <a:bodyPr/>
        <a:lstStyle/>
        <a:p>
          <a:r>
            <a:rPr lang="en-US" dirty="0"/>
            <a:t>Work with parents, administrators and other teachers to help meet teaching objectives</a:t>
          </a:r>
        </a:p>
      </dgm:t>
    </dgm:pt>
    <dgm:pt modelId="{08EA0030-B70D-411F-966F-448D4526FDD9}" type="parTrans" cxnId="{A4F8B733-5DB7-426B-9F06-F9F9A45732A6}">
      <dgm:prSet/>
      <dgm:spPr/>
      <dgm:t>
        <a:bodyPr/>
        <a:lstStyle/>
        <a:p>
          <a:endParaRPr lang="en-US"/>
        </a:p>
      </dgm:t>
    </dgm:pt>
    <dgm:pt modelId="{93A90502-54CE-4904-A8E5-258D0B7AF2E7}" type="sibTrans" cxnId="{A4F8B733-5DB7-426B-9F06-F9F9A45732A6}">
      <dgm:prSet/>
      <dgm:spPr/>
      <dgm:t>
        <a:bodyPr/>
        <a:lstStyle/>
        <a:p>
          <a:endParaRPr lang="en-US"/>
        </a:p>
      </dgm:t>
    </dgm:pt>
    <dgm:pt modelId="{DA094A0B-D9D4-4594-BE13-711F127BA0A8}">
      <dgm:prSet/>
      <dgm:spPr/>
      <dgm:t>
        <a:bodyPr/>
        <a:lstStyle/>
        <a:p>
          <a:r>
            <a:rPr lang="en-US"/>
            <a:t>Plan, evaluate and improve the physical environment of the classroom to continuously meet the needs of the children</a:t>
          </a:r>
        </a:p>
      </dgm:t>
    </dgm:pt>
    <dgm:pt modelId="{A12F58CA-AAED-4ED9-A11F-5EA51FCEFFFA}" type="parTrans" cxnId="{488A988B-4D53-4FD4-8A47-8C7C7C01F360}">
      <dgm:prSet/>
      <dgm:spPr/>
      <dgm:t>
        <a:bodyPr/>
        <a:lstStyle/>
        <a:p>
          <a:endParaRPr lang="en-US"/>
        </a:p>
      </dgm:t>
    </dgm:pt>
    <dgm:pt modelId="{EAC25AEE-46C6-444D-AD3C-8FBAA22360A7}" type="sibTrans" cxnId="{488A988B-4D53-4FD4-8A47-8C7C7C01F360}">
      <dgm:prSet/>
      <dgm:spPr/>
      <dgm:t>
        <a:bodyPr/>
        <a:lstStyle/>
        <a:p>
          <a:endParaRPr lang="en-US"/>
        </a:p>
      </dgm:t>
    </dgm:pt>
    <dgm:pt modelId="{02987D0D-468B-4F56-AF17-568913381FF6}">
      <dgm:prSet/>
      <dgm:spPr/>
      <dgm:t>
        <a:bodyPr/>
        <a:lstStyle/>
        <a:p>
          <a:r>
            <a:rPr lang="en-US" dirty="0"/>
            <a:t>Assess developmental outcomes and facilitate parent/teacher conferences</a:t>
          </a:r>
        </a:p>
      </dgm:t>
    </dgm:pt>
    <dgm:pt modelId="{7DE9130C-F824-4B77-A7AD-516502732F06}" type="parTrans" cxnId="{52115240-E58A-4E42-BBCA-E4F145463182}">
      <dgm:prSet/>
      <dgm:spPr/>
      <dgm:t>
        <a:bodyPr/>
        <a:lstStyle/>
        <a:p>
          <a:endParaRPr lang="en-US"/>
        </a:p>
      </dgm:t>
    </dgm:pt>
    <dgm:pt modelId="{C6A0E9B8-BDE4-4C87-877D-681C2336CBAA}" type="sibTrans" cxnId="{52115240-E58A-4E42-BBCA-E4F145463182}">
      <dgm:prSet/>
      <dgm:spPr/>
      <dgm:t>
        <a:bodyPr/>
        <a:lstStyle/>
        <a:p>
          <a:endParaRPr lang="en-US"/>
        </a:p>
      </dgm:t>
    </dgm:pt>
    <dgm:pt modelId="{A294251C-320A-444A-AA8A-0A2FD57B95B6}">
      <dgm:prSet/>
      <dgm:spPr/>
      <dgm:t>
        <a:bodyPr/>
        <a:lstStyle/>
        <a:p>
          <a:r>
            <a:rPr lang="en-US"/>
            <a:t>Maintain licensure and/or accreditation standards</a:t>
          </a:r>
        </a:p>
      </dgm:t>
    </dgm:pt>
    <dgm:pt modelId="{C9259339-80C0-437B-A52B-BF9C5199B0BC}" type="parTrans" cxnId="{B95FF337-9B5E-40E8-9C65-7C4154244902}">
      <dgm:prSet/>
      <dgm:spPr/>
      <dgm:t>
        <a:bodyPr/>
        <a:lstStyle/>
        <a:p>
          <a:endParaRPr lang="en-US"/>
        </a:p>
      </dgm:t>
    </dgm:pt>
    <dgm:pt modelId="{AB94B5EE-6A83-4497-AE4C-158D71E1FD9D}" type="sibTrans" cxnId="{B95FF337-9B5E-40E8-9C65-7C4154244902}">
      <dgm:prSet/>
      <dgm:spPr/>
      <dgm:t>
        <a:bodyPr/>
        <a:lstStyle/>
        <a:p>
          <a:endParaRPr lang="en-US"/>
        </a:p>
      </dgm:t>
    </dgm:pt>
    <dgm:pt modelId="{F3D73B3E-8BAA-4F70-8055-2EA441724088}">
      <dgm:prSet/>
      <dgm:spPr/>
      <dgm:t>
        <a:bodyPr/>
        <a:lstStyle/>
        <a:p>
          <a:r>
            <a:rPr lang="en-US"/>
            <a:t>Responsible to recording daily activities pertaining to eating, sleeping and diaper changes</a:t>
          </a:r>
        </a:p>
      </dgm:t>
    </dgm:pt>
    <dgm:pt modelId="{50054A2A-2074-4FD9-97DB-DC968DC128A0}" type="parTrans" cxnId="{9B86D23B-C003-434F-9512-77412570715E}">
      <dgm:prSet/>
      <dgm:spPr/>
      <dgm:t>
        <a:bodyPr/>
        <a:lstStyle/>
        <a:p>
          <a:endParaRPr lang="en-US"/>
        </a:p>
      </dgm:t>
    </dgm:pt>
    <dgm:pt modelId="{1AA4BADD-B6A8-4F66-9ECE-DE03847DDAA2}" type="sibTrans" cxnId="{9B86D23B-C003-434F-9512-77412570715E}">
      <dgm:prSet/>
      <dgm:spPr/>
      <dgm:t>
        <a:bodyPr/>
        <a:lstStyle/>
        <a:p>
          <a:endParaRPr lang="en-US"/>
        </a:p>
      </dgm:t>
    </dgm:pt>
    <dgm:pt modelId="{A4BE30A6-BD3A-4795-9D97-2D78CF5577E1}">
      <dgm:prSet/>
      <dgm:spPr/>
      <dgm:t>
        <a:bodyPr/>
        <a:lstStyle/>
        <a:p>
          <a:r>
            <a:rPr lang="en-US"/>
            <a:t>Maintain a professional self-image and project the values of the organization at all times</a:t>
          </a:r>
        </a:p>
      </dgm:t>
    </dgm:pt>
    <dgm:pt modelId="{7C25C350-127D-4955-872E-F121F41A4E49}" type="parTrans" cxnId="{D59672EB-84D8-41AB-AD13-1F7EB49E1761}">
      <dgm:prSet/>
      <dgm:spPr/>
      <dgm:t>
        <a:bodyPr/>
        <a:lstStyle/>
        <a:p>
          <a:endParaRPr lang="en-US"/>
        </a:p>
      </dgm:t>
    </dgm:pt>
    <dgm:pt modelId="{3F10C961-1E50-4ACD-BB18-966FC05FCCAF}" type="sibTrans" cxnId="{D59672EB-84D8-41AB-AD13-1F7EB49E1761}">
      <dgm:prSet/>
      <dgm:spPr/>
      <dgm:t>
        <a:bodyPr/>
        <a:lstStyle/>
        <a:p>
          <a:endParaRPr lang="en-US"/>
        </a:p>
      </dgm:t>
    </dgm:pt>
    <dgm:pt modelId="{5A1AB6D2-8075-4858-9D72-9B01AA8ECB94}">
      <dgm:prSet/>
      <dgm:spPr/>
      <dgm:t>
        <a:bodyPr/>
        <a:lstStyle/>
        <a:p>
          <a:r>
            <a:rPr lang="en-US"/>
            <a:t>Facilitate and maintain partnerships with parents by attending scheduled parent events</a:t>
          </a:r>
        </a:p>
      </dgm:t>
    </dgm:pt>
    <dgm:pt modelId="{A8235F29-9563-403B-89F6-B4468D65AC21}" type="parTrans" cxnId="{94A761CB-74EC-46AF-A46D-753375B25B18}">
      <dgm:prSet/>
      <dgm:spPr/>
      <dgm:t>
        <a:bodyPr/>
        <a:lstStyle/>
        <a:p>
          <a:endParaRPr lang="en-US"/>
        </a:p>
      </dgm:t>
    </dgm:pt>
    <dgm:pt modelId="{83083599-6401-4EFE-AB8F-1BE286F39A22}" type="sibTrans" cxnId="{94A761CB-74EC-46AF-A46D-753375B25B18}">
      <dgm:prSet/>
      <dgm:spPr/>
      <dgm:t>
        <a:bodyPr/>
        <a:lstStyle/>
        <a:p>
          <a:endParaRPr lang="en-US"/>
        </a:p>
      </dgm:t>
    </dgm:pt>
    <dgm:pt modelId="{E90548FC-DA1E-4AC7-9702-4E05A3A08267}">
      <dgm:prSet/>
      <dgm:spPr/>
      <dgm:t>
        <a:bodyPr/>
        <a:lstStyle/>
        <a:p>
          <a:r>
            <a:rPr lang="en-US"/>
            <a:t>Maintain appropriate communication with staff, children and families at all times</a:t>
          </a:r>
        </a:p>
      </dgm:t>
    </dgm:pt>
    <dgm:pt modelId="{58B53E90-79D5-45FF-81BE-3B64488555D5}" type="parTrans" cxnId="{07C6FBD3-5D5B-4FE9-9D62-F5FCE4EFB69F}">
      <dgm:prSet/>
      <dgm:spPr/>
      <dgm:t>
        <a:bodyPr/>
        <a:lstStyle/>
        <a:p>
          <a:endParaRPr lang="en-US"/>
        </a:p>
      </dgm:t>
    </dgm:pt>
    <dgm:pt modelId="{2241E371-4C77-4F81-A28B-18B765652FD8}" type="sibTrans" cxnId="{07C6FBD3-5D5B-4FE9-9D62-F5FCE4EFB69F}">
      <dgm:prSet/>
      <dgm:spPr/>
      <dgm:t>
        <a:bodyPr/>
        <a:lstStyle/>
        <a:p>
          <a:endParaRPr lang="en-US"/>
        </a:p>
      </dgm:t>
    </dgm:pt>
    <dgm:pt modelId="{DA5DB8B4-3ED9-4194-A416-1A61180FB91C}">
      <dgm:prSet/>
      <dgm:spPr/>
      <dgm:t>
        <a:bodyPr/>
        <a:lstStyle/>
        <a:p>
          <a:r>
            <a:rPr lang="en-US"/>
            <a:t>Work as a team with co-workers, assistants and volunteers</a:t>
          </a:r>
        </a:p>
      </dgm:t>
    </dgm:pt>
    <dgm:pt modelId="{EA5BFDE7-B5B7-4B0D-A693-DC25621F85C4}" type="parTrans" cxnId="{6A8B62AC-E678-43A4-A184-E1BA193FBD1F}">
      <dgm:prSet/>
      <dgm:spPr/>
      <dgm:t>
        <a:bodyPr/>
        <a:lstStyle/>
        <a:p>
          <a:endParaRPr lang="en-US"/>
        </a:p>
      </dgm:t>
    </dgm:pt>
    <dgm:pt modelId="{C3317641-CD56-4E7C-B68E-F9833C93E629}" type="sibTrans" cxnId="{6A8B62AC-E678-43A4-A184-E1BA193FBD1F}">
      <dgm:prSet/>
      <dgm:spPr/>
      <dgm:t>
        <a:bodyPr/>
        <a:lstStyle/>
        <a:p>
          <a:endParaRPr lang="en-US"/>
        </a:p>
      </dgm:t>
    </dgm:pt>
    <dgm:pt modelId="{04C925B5-06AE-4B0F-B301-F2171DD899A9}">
      <dgm:prSet/>
      <dgm:spPr/>
      <dgm:t>
        <a:bodyPr/>
        <a:lstStyle/>
        <a:p>
          <a:r>
            <a:rPr lang="en-US"/>
            <a:t>Responsible for keeping credentials current and for attending professional development activities in accordance with licensing regulations</a:t>
          </a:r>
        </a:p>
      </dgm:t>
    </dgm:pt>
    <dgm:pt modelId="{B281BAF7-0E23-4D66-B1A0-DE850E16DEA3}" type="parTrans" cxnId="{2CD13BBD-0512-4AEE-87C0-8C3FA7233650}">
      <dgm:prSet/>
      <dgm:spPr/>
      <dgm:t>
        <a:bodyPr/>
        <a:lstStyle/>
        <a:p>
          <a:endParaRPr lang="en-US"/>
        </a:p>
      </dgm:t>
    </dgm:pt>
    <dgm:pt modelId="{DABC225E-00AB-4980-BC5E-C84B50F42D52}" type="sibTrans" cxnId="{2CD13BBD-0512-4AEE-87C0-8C3FA7233650}">
      <dgm:prSet/>
      <dgm:spPr/>
      <dgm:t>
        <a:bodyPr/>
        <a:lstStyle/>
        <a:p>
          <a:endParaRPr lang="en-US"/>
        </a:p>
      </dgm:t>
    </dgm:pt>
    <dgm:pt modelId="{3CF6CD20-71B3-40BA-9FD0-006800AABC33}">
      <dgm:prSet phldrT="[Text]"/>
      <dgm:spPr/>
      <dgm:t>
        <a:bodyPr/>
        <a:lstStyle/>
        <a:p>
          <a:r>
            <a:rPr lang="en-US" b="0" i="0" dirty="0"/>
            <a:t>Use a wide range of teaching methods (stories, media, indoor or outdoor games, drawing </a:t>
          </a:r>
          <a:r>
            <a:rPr lang="en-US" b="0" i="0" dirty="0" err="1"/>
            <a:t>etc</a:t>
          </a:r>
          <a:r>
            <a:rPr lang="en-US" b="0" i="0" dirty="0"/>
            <a:t>) to enhance the child’s abilities</a:t>
          </a:r>
          <a:endParaRPr lang="en-US" dirty="0"/>
        </a:p>
      </dgm:t>
    </dgm:pt>
    <dgm:pt modelId="{B68FB916-0A32-42BE-9826-87B15404CE8D}" type="parTrans" cxnId="{0AED6731-355B-4798-BD2F-BB43ACB9D31E}">
      <dgm:prSet/>
      <dgm:spPr/>
      <dgm:t>
        <a:bodyPr/>
        <a:lstStyle/>
        <a:p>
          <a:endParaRPr lang="en-US"/>
        </a:p>
      </dgm:t>
    </dgm:pt>
    <dgm:pt modelId="{439013E9-4A2F-4C68-BAD4-B69D984DEF91}" type="sibTrans" cxnId="{0AED6731-355B-4798-BD2F-BB43ACB9D31E}">
      <dgm:prSet/>
      <dgm:spPr/>
      <dgm:t>
        <a:bodyPr/>
        <a:lstStyle/>
        <a:p>
          <a:endParaRPr lang="en-US"/>
        </a:p>
      </dgm:t>
    </dgm:pt>
    <dgm:pt modelId="{32A6718E-36ED-44D8-B705-81DCB6CC7777}">
      <dgm:prSet phldrT="[Text]"/>
      <dgm:spPr/>
      <dgm:t>
        <a:bodyPr/>
        <a:lstStyle/>
        <a:p>
          <a:r>
            <a:rPr lang="en-US" b="0" i="0" dirty="0"/>
            <a:t>Design and follow a full schedule of activities and discover suitable teaching material</a:t>
          </a:r>
          <a:endParaRPr lang="en-US" dirty="0"/>
        </a:p>
      </dgm:t>
    </dgm:pt>
    <dgm:pt modelId="{050D80C4-E5C7-4806-885B-2684619D68E3}" type="parTrans" cxnId="{C9D45B1F-8BD6-42AE-971C-3A244BD545AE}">
      <dgm:prSet/>
      <dgm:spPr/>
      <dgm:t>
        <a:bodyPr/>
        <a:lstStyle/>
        <a:p>
          <a:endParaRPr lang="en-US"/>
        </a:p>
      </dgm:t>
    </dgm:pt>
    <dgm:pt modelId="{AFEA2793-8AA9-4EE2-84BC-D5FF2ADC9590}" type="sibTrans" cxnId="{C9D45B1F-8BD6-42AE-971C-3A244BD545AE}">
      <dgm:prSet/>
      <dgm:spPr/>
      <dgm:t>
        <a:bodyPr/>
        <a:lstStyle/>
        <a:p>
          <a:endParaRPr lang="en-US"/>
        </a:p>
      </dgm:t>
    </dgm:pt>
    <dgm:pt modelId="{A17DFCA7-D065-403C-A472-768409F2EB5F}" type="pres">
      <dgm:prSet presAssocID="{CB848E70-C606-4C51-B279-2A95253980E5}" presName="linear" presStyleCnt="0">
        <dgm:presLayoutVars>
          <dgm:animLvl val="lvl"/>
          <dgm:resizeHandles val="exact"/>
        </dgm:presLayoutVars>
      </dgm:prSet>
      <dgm:spPr/>
    </dgm:pt>
    <dgm:pt modelId="{95CA3544-0695-4229-84F1-A04D276EF486}" type="pres">
      <dgm:prSet presAssocID="{2C4506C1-12F0-44CB-9AE7-FE96B57B92D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2424280-10E5-4B9D-9959-1C6760345FFA}" type="pres">
      <dgm:prSet presAssocID="{2C4506C1-12F0-44CB-9AE7-FE96B57B92D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E037104-2D9E-49FB-A492-FFC5242541B6}" type="presOf" srcId="{A4BE30A6-BD3A-4795-9D97-2D78CF5577E1}" destId="{52424280-10E5-4B9D-9959-1C6760345FFA}" srcOrd="0" destOrd="8" presId="urn:microsoft.com/office/officeart/2005/8/layout/vList2"/>
    <dgm:cxn modelId="{C9D45B1F-8BD6-42AE-971C-3A244BD545AE}" srcId="{2C4506C1-12F0-44CB-9AE7-FE96B57B92D8}" destId="{32A6718E-36ED-44D8-B705-81DCB6CC7777}" srcOrd="4" destOrd="0" parTransId="{050D80C4-E5C7-4806-885B-2684619D68E3}" sibTransId="{AFEA2793-8AA9-4EE2-84BC-D5FF2ADC9590}"/>
    <dgm:cxn modelId="{7CA31029-F4BF-4E08-8863-2391A77A32B8}" type="presOf" srcId="{F3D73B3E-8BAA-4F70-8055-2EA441724088}" destId="{52424280-10E5-4B9D-9959-1C6760345FFA}" srcOrd="0" destOrd="7" presId="urn:microsoft.com/office/officeart/2005/8/layout/vList2"/>
    <dgm:cxn modelId="{C15EA62C-CE1F-4829-B7F3-B08CA3381688}" type="presOf" srcId="{E90548FC-DA1E-4AC7-9702-4E05A3A08267}" destId="{52424280-10E5-4B9D-9959-1C6760345FFA}" srcOrd="0" destOrd="10" presId="urn:microsoft.com/office/officeart/2005/8/layout/vList2"/>
    <dgm:cxn modelId="{0AED6731-355B-4798-BD2F-BB43ACB9D31E}" srcId="{2C4506C1-12F0-44CB-9AE7-FE96B57B92D8}" destId="{3CF6CD20-71B3-40BA-9FD0-006800AABC33}" srcOrd="1" destOrd="0" parTransId="{B68FB916-0A32-42BE-9826-87B15404CE8D}" sibTransId="{439013E9-4A2F-4C68-BAD4-B69D984DEF91}"/>
    <dgm:cxn modelId="{A4F8B733-5DB7-426B-9F06-F9F9A45732A6}" srcId="{2C4506C1-12F0-44CB-9AE7-FE96B57B92D8}" destId="{AAFBBD5A-02CD-4A97-8562-8E2E5C602EA6}" srcOrd="2" destOrd="0" parTransId="{08EA0030-B70D-411F-966F-448D4526FDD9}" sibTransId="{93A90502-54CE-4904-A8E5-258D0B7AF2E7}"/>
    <dgm:cxn modelId="{3F2E8B35-FFDC-4556-B0D5-89A61E3B9BB2}" type="presOf" srcId="{64DE3203-CC7E-4A76-8FB5-4835FC0547C6}" destId="{52424280-10E5-4B9D-9959-1C6760345FFA}" srcOrd="0" destOrd="0" presId="urn:microsoft.com/office/officeart/2005/8/layout/vList2"/>
    <dgm:cxn modelId="{B95FF337-9B5E-40E8-9C65-7C4154244902}" srcId="{2C4506C1-12F0-44CB-9AE7-FE96B57B92D8}" destId="{A294251C-320A-444A-AA8A-0A2FD57B95B6}" srcOrd="6" destOrd="0" parTransId="{C9259339-80C0-437B-A52B-BF9C5199B0BC}" sibTransId="{AB94B5EE-6A83-4497-AE4C-158D71E1FD9D}"/>
    <dgm:cxn modelId="{E47F983A-1EC8-43B8-8702-4E0000423048}" type="presOf" srcId="{AAFBBD5A-02CD-4A97-8562-8E2E5C602EA6}" destId="{52424280-10E5-4B9D-9959-1C6760345FFA}" srcOrd="0" destOrd="2" presId="urn:microsoft.com/office/officeart/2005/8/layout/vList2"/>
    <dgm:cxn modelId="{9B86D23B-C003-434F-9512-77412570715E}" srcId="{2C4506C1-12F0-44CB-9AE7-FE96B57B92D8}" destId="{F3D73B3E-8BAA-4F70-8055-2EA441724088}" srcOrd="7" destOrd="0" parTransId="{50054A2A-2074-4FD9-97DB-DC968DC128A0}" sibTransId="{1AA4BADD-B6A8-4F66-9ECE-DE03847DDAA2}"/>
    <dgm:cxn modelId="{52115240-E58A-4E42-BBCA-E4F145463182}" srcId="{2C4506C1-12F0-44CB-9AE7-FE96B57B92D8}" destId="{02987D0D-468B-4F56-AF17-568913381FF6}" srcOrd="5" destOrd="0" parTransId="{7DE9130C-F824-4B77-A7AD-516502732F06}" sibTransId="{C6A0E9B8-BDE4-4C87-877D-681C2336CBAA}"/>
    <dgm:cxn modelId="{EFFB605E-014F-492A-B6C1-E1A28D59C0F7}" type="presOf" srcId="{2C4506C1-12F0-44CB-9AE7-FE96B57B92D8}" destId="{95CA3544-0695-4229-84F1-A04D276EF486}" srcOrd="0" destOrd="0" presId="urn:microsoft.com/office/officeart/2005/8/layout/vList2"/>
    <dgm:cxn modelId="{CFD03A6C-9EA9-4317-B689-262C9AC83F7B}" type="presOf" srcId="{DA5DB8B4-3ED9-4194-A416-1A61180FB91C}" destId="{52424280-10E5-4B9D-9959-1C6760345FFA}" srcOrd="0" destOrd="11" presId="urn:microsoft.com/office/officeart/2005/8/layout/vList2"/>
    <dgm:cxn modelId="{281D8E88-3D02-45F7-B301-BC99863B887D}" type="presOf" srcId="{DA094A0B-D9D4-4594-BE13-711F127BA0A8}" destId="{52424280-10E5-4B9D-9959-1C6760345FFA}" srcOrd="0" destOrd="3" presId="urn:microsoft.com/office/officeart/2005/8/layout/vList2"/>
    <dgm:cxn modelId="{488A988B-4D53-4FD4-8A47-8C7C7C01F360}" srcId="{2C4506C1-12F0-44CB-9AE7-FE96B57B92D8}" destId="{DA094A0B-D9D4-4594-BE13-711F127BA0A8}" srcOrd="3" destOrd="0" parTransId="{A12F58CA-AAED-4ED9-A11F-5EA51FCEFFFA}" sibTransId="{EAC25AEE-46C6-444D-AD3C-8FBAA22360A7}"/>
    <dgm:cxn modelId="{36794293-D9EC-45EE-B98F-7D9424AD2DA9}" srcId="{CB848E70-C606-4C51-B279-2A95253980E5}" destId="{2C4506C1-12F0-44CB-9AE7-FE96B57B92D8}" srcOrd="0" destOrd="0" parTransId="{E2F2962A-2B4F-4749-B6FF-B27C56068BC0}" sibTransId="{9A82D93D-AE46-4F46-8A32-F4744A8F6DC3}"/>
    <dgm:cxn modelId="{D9424F94-596F-434F-96EF-AB4ED4E3E05B}" type="presOf" srcId="{CB848E70-C606-4C51-B279-2A95253980E5}" destId="{A17DFCA7-D065-403C-A472-768409F2EB5F}" srcOrd="0" destOrd="0" presId="urn:microsoft.com/office/officeart/2005/8/layout/vList2"/>
    <dgm:cxn modelId="{D12617A1-1DB9-452B-8EF3-831C5C4F9EF6}" type="presOf" srcId="{04C925B5-06AE-4B0F-B301-F2171DD899A9}" destId="{52424280-10E5-4B9D-9959-1C6760345FFA}" srcOrd="0" destOrd="12" presId="urn:microsoft.com/office/officeart/2005/8/layout/vList2"/>
    <dgm:cxn modelId="{6A8B62AC-E678-43A4-A184-E1BA193FBD1F}" srcId="{2C4506C1-12F0-44CB-9AE7-FE96B57B92D8}" destId="{DA5DB8B4-3ED9-4194-A416-1A61180FB91C}" srcOrd="11" destOrd="0" parTransId="{EA5BFDE7-B5B7-4B0D-A693-DC25621F85C4}" sibTransId="{C3317641-CD56-4E7C-B68E-F9833C93E629}"/>
    <dgm:cxn modelId="{CCB829B8-C120-430F-8047-3B5EC469B9B7}" type="presOf" srcId="{5A1AB6D2-8075-4858-9D72-9B01AA8ECB94}" destId="{52424280-10E5-4B9D-9959-1C6760345FFA}" srcOrd="0" destOrd="9" presId="urn:microsoft.com/office/officeart/2005/8/layout/vList2"/>
    <dgm:cxn modelId="{2CD13BBD-0512-4AEE-87C0-8C3FA7233650}" srcId="{2C4506C1-12F0-44CB-9AE7-FE96B57B92D8}" destId="{04C925B5-06AE-4B0F-B301-F2171DD899A9}" srcOrd="12" destOrd="0" parTransId="{B281BAF7-0E23-4D66-B1A0-DE850E16DEA3}" sibTransId="{DABC225E-00AB-4980-BC5E-C84B50F42D52}"/>
    <dgm:cxn modelId="{C86AD9C0-0FBA-4B46-871A-C0DE8A4B682F}" type="presOf" srcId="{32A6718E-36ED-44D8-B705-81DCB6CC7777}" destId="{52424280-10E5-4B9D-9959-1C6760345FFA}" srcOrd="0" destOrd="4" presId="urn:microsoft.com/office/officeart/2005/8/layout/vList2"/>
    <dgm:cxn modelId="{051C87C6-564B-4690-BE9C-E2F2BBDE40B2}" type="presOf" srcId="{02987D0D-468B-4F56-AF17-568913381FF6}" destId="{52424280-10E5-4B9D-9959-1C6760345FFA}" srcOrd="0" destOrd="5" presId="urn:microsoft.com/office/officeart/2005/8/layout/vList2"/>
    <dgm:cxn modelId="{C61591C7-0E49-49AB-90DC-EFFC15A15DFD}" srcId="{2C4506C1-12F0-44CB-9AE7-FE96B57B92D8}" destId="{64DE3203-CC7E-4A76-8FB5-4835FC0547C6}" srcOrd="0" destOrd="0" parTransId="{97A1731E-F81C-4A18-B168-C5243F06DA83}" sibTransId="{DF8DB21E-84A8-4175-9480-AC57D928E8A4}"/>
    <dgm:cxn modelId="{94A761CB-74EC-46AF-A46D-753375B25B18}" srcId="{2C4506C1-12F0-44CB-9AE7-FE96B57B92D8}" destId="{5A1AB6D2-8075-4858-9D72-9B01AA8ECB94}" srcOrd="9" destOrd="0" parTransId="{A8235F29-9563-403B-89F6-B4468D65AC21}" sibTransId="{83083599-6401-4EFE-AB8F-1BE286F39A22}"/>
    <dgm:cxn modelId="{07C6FBD3-5D5B-4FE9-9D62-F5FCE4EFB69F}" srcId="{2C4506C1-12F0-44CB-9AE7-FE96B57B92D8}" destId="{E90548FC-DA1E-4AC7-9702-4E05A3A08267}" srcOrd="10" destOrd="0" parTransId="{58B53E90-79D5-45FF-81BE-3B64488555D5}" sibTransId="{2241E371-4C77-4F81-A28B-18B765652FD8}"/>
    <dgm:cxn modelId="{B3DD37D5-FA70-4545-AE50-559FC0AD3843}" type="presOf" srcId="{A294251C-320A-444A-AA8A-0A2FD57B95B6}" destId="{52424280-10E5-4B9D-9959-1C6760345FFA}" srcOrd="0" destOrd="6" presId="urn:microsoft.com/office/officeart/2005/8/layout/vList2"/>
    <dgm:cxn modelId="{F16FCBE2-CD53-42D2-B7DE-DBCBCE4FFF36}" type="presOf" srcId="{3CF6CD20-71B3-40BA-9FD0-006800AABC33}" destId="{52424280-10E5-4B9D-9959-1C6760345FFA}" srcOrd="0" destOrd="1" presId="urn:microsoft.com/office/officeart/2005/8/layout/vList2"/>
    <dgm:cxn modelId="{D59672EB-84D8-41AB-AD13-1F7EB49E1761}" srcId="{2C4506C1-12F0-44CB-9AE7-FE96B57B92D8}" destId="{A4BE30A6-BD3A-4795-9D97-2D78CF5577E1}" srcOrd="8" destOrd="0" parTransId="{7C25C350-127D-4955-872E-F121F41A4E49}" sibTransId="{3F10C961-1E50-4ACD-BB18-966FC05FCCAF}"/>
    <dgm:cxn modelId="{1067F00F-FA12-40FF-B320-2AA2C0F14D02}" type="presParOf" srcId="{A17DFCA7-D065-403C-A472-768409F2EB5F}" destId="{95CA3544-0695-4229-84F1-A04D276EF486}" srcOrd="0" destOrd="0" presId="urn:microsoft.com/office/officeart/2005/8/layout/vList2"/>
    <dgm:cxn modelId="{80174573-7CCB-413B-8A68-F443E9CD80F6}" type="presParOf" srcId="{A17DFCA7-D065-403C-A472-768409F2EB5F}" destId="{52424280-10E5-4B9D-9959-1C6760345F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11AC5E8-0E99-4C17-BF33-8C76A12767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3084BA-9ECD-4785-8EE5-883BEBB447D7}">
      <dgm:prSet phldrT="[Text]"/>
      <dgm:spPr/>
      <dgm:t>
        <a:bodyPr/>
        <a:lstStyle/>
        <a:p>
          <a:r>
            <a:rPr lang="en-US" dirty="0"/>
            <a:t>It is critical to have concrete goals</a:t>
          </a:r>
        </a:p>
      </dgm:t>
    </dgm:pt>
    <dgm:pt modelId="{1C9BF241-05CD-4637-9584-8CBDD59333D6}" type="parTrans" cxnId="{3B1685E0-FA21-4F49-98FE-7DEE7DFA5FD7}">
      <dgm:prSet/>
      <dgm:spPr/>
      <dgm:t>
        <a:bodyPr/>
        <a:lstStyle/>
        <a:p>
          <a:endParaRPr lang="en-US"/>
        </a:p>
      </dgm:t>
    </dgm:pt>
    <dgm:pt modelId="{339ED8B0-F005-496A-891D-FDD38EE2DB7F}" type="sibTrans" cxnId="{3B1685E0-FA21-4F49-98FE-7DEE7DFA5FD7}">
      <dgm:prSet/>
      <dgm:spPr/>
      <dgm:t>
        <a:bodyPr/>
        <a:lstStyle/>
        <a:p>
          <a:endParaRPr lang="en-US"/>
        </a:p>
      </dgm:t>
    </dgm:pt>
    <dgm:pt modelId="{B5CD1120-766C-4F93-A456-32003919D6F0}">
      <dgm:prSet phldrT="[Text]"/>
      <dgm:spPr/>
      <dgm:t>
        <a:bodyPr/>
        <a:lstStyle/>
        <a:p>
          <a:r>
            <a:rPr lang="en-US" dirty="0"/>
            <a:t>1. Setting expectations for the learner</a:t>
          </a:r>
        </a:p>
      </dgm:t>
    </dgm:pt>
    <dgm:pt modelId="{721BD4D2-D493-42C6-B074-7CB7515F07D9}" type="parTrans" cxnId="{728BD0AC-AA0C-4271-A8A5-1C5D8ACC0F0C}">
      <dgm:prSet/>
      <dgm:spPr/>
      <dgm:t>
        <a:bodyPr/>
        <a:lstStyle/>
        <a:p>
          <a:endParaRPr lang="en-US"/>
        </a:p>
      </dgm:t>
    </dgm:pt>
    <dgm:pt modelId="{E466D5EE-EAE7-4747-9A13-543AB9D7402B}" type="sibTrans" cxnId="{728BD0AC-AA0C-4271-A8A5-1C5D8ACC0F0C}">
      <dgm:prSet/>
      <dgm:spPr/>
      <dgm:t>
        <a:bodyPr/>
        <a:lstStyle/>
        <a:p>
          <a:endParaRPr lang="en-US"/>
        </a:p>
      </dgm:t>
    </dgm:pt>
    <dgm:pt modelId="{60B3C27D-63F9-4247-AAB4-89087EBD65C7}">
      <dgm:prSet phldrT="[Text]"/>
      <dgm:spPr/>
      <dgm:t>
        <a:bodyPr/>
        <a:lstStyle/>
        <a:p>
          <a:r>
            <a:rPr lang="en-US" dirty="0"/>
            <a:t>After 90 days what do you want your new hire to be able to do?</a:t>
          </a:r>
        </a:p>
      </dgm:t>
    </dgm:pt>
    <dgm:pt modelId="{AB6258F6-CD24-4450-B4E1-B52AA4F3D292}" type="parTrans" cxnId="{6E3CD0A8-BDFB-48FC-B2E7-2DFE90A9C15D}">
      <dgm:prSet/>
      <dgm:spPr/>
      <dgm:t>
        <a:bodyPr/>
        <a:lstStyle/>
        <a:p>
          <a:endParaRPr lang="en-US"/>
        </a:p>
      </dgm:t>
    </dgm:pt>
    <dgm:pt modelId="{A1D4382C-84C8-4742-90EE-637EF8120C85}" type="sibTrans" cxnId="{6E3CD0A8-BDFB-48FC-B2E7-2DFE90A9C15D}">
      <dgm:prSet/>
      <dgm:spPr/>
      <dgm:t>
        <a:bodyPr/>
        <a:lstStyle/>
        <a:p>
          <a:endParaRPr lang="en-US"/>
        </a:p>
      </dgm:t>
    </dgm:pt>
    <dgm:pt modelId="{8CA762AF-32D7-4C1A-B088-875729995375}">
      <dgm:prSet phldrT="[Text]"/>
      <dgm:spPr/>
      <dgm:t>
        <a:bodyPr/>
        <a:lstStyle/>
        <a:p>
          <a:r>
            <a:rPr lang="en-US" dirty="0"/>
            <a:t>2. Outlining the skills new hires should gain through onboarding</a:t>
          </a:r>
        </a:p>
      </dgm:t>
    </dgm:pt>
    <dgm:pt modelId="{DBF73E7E-C854-421F-9657-27EE745F7395}" type="parTrans" cxnId="{5717D51D-0901-4E0B-9BBA-B393C428DCC7}">
      <dgm:prSet/>
      <dgm:spPr/>
      <dgm:t>
        <a:bodyPr/>
        <a:lstStyle/>
        <a:p>
          <a:endParaRPr lang="en-US"/>
        </a:p>
      </dgm:t>
    </dgm:pt>
    <dgm:pt modelId="{EF9A8C27-6627-4F48-B770-1F9302FF5EA4}" type="sibTrans" cxnId="{5717D51D-0901-4E0B-9BBA-B393C428DCC7}">
      <dgm:prSet/>
      <dgm:spPr/>
      <dgm:t>
        <a:bodyPr/>
        <a:lstStyle/>
        <a:p>
          <a:endParaRPr lang="en-US"/>
        </a:p>
      </dgm:t>
    </dgm:pt>
    <dgm:pt modelId="{E54DAA83-4A94-4AF8-B8CF-793742FBBDB6}">
      <dgm:prSet phldrT="[Text]"/>
      <dgm:spPr/>
      <dgm:t>
        <a:bodyPr/>
        <a:lstStyle/>
        <a:p>
          <a:r>
            <a:rPr lang="en-US" dirty="0"/>
            <a:t>3. Establish a clear company culture/code of conduct for the new hire</a:t>
          </a:r>
        </a:p>
      </dgm:t>
    </dgm:pt>
    <dgm:pt modelId="{8A824ED1-2F35-4CAC-BB91-D0AFE7B515DA}" type="parTrans" cxnId="{5D30990A-D31F-4976-A47F-546DF4E0F0CB}">
      <dgm:prSet/>
      <dgm:spPr/>
      <dgm:t>
        <a:bodyPr/>
        <a:lstStyle/>
        <a:p>
          <a:endParaRPr lang="en-US"/>
        </a:p>
      </dgm:t>
    </dgm:pt>
    <dgm:pt modelId="{DCBE5BAB-B29F-4097-98C0-B3573E8B496E}" type="sibTrans" cxnId="{5D30990A-D31F-4976-A47F-546DF4E0F0CB}">
      <dgm:prSet/>
      <dgm:spPr/>
      <dgm:t>
        <a:bodyPr/>
        <a:lstStyle/>
        <a:p>
          <a:endParaRPr lang="en-US"/>
        </a:p>
      </dgm:t>
    </dgm:pt>
    <dgm:pt modelId="{4A3521C4-8002-415E-9521-F012E7B4B3EA}">
      <dgm:prSet phldrT="[Text]"/>
      <dgm:spPr/>
      <dgm:t>
        <a:bodyPr/>
        <a:lstStyle/>
        <a:p>
          <a:r>
            <a:rPr lang="en-US" dirty="0"/>
            <a:t>Know how you will measure your process</a:t>
          </a:r>
        </a:p>
      </dgm:t>
    </dgm:pt>
    <dgm:pt modelId="{60A06722-8B07-4E58-B850-F08AD15A79D0}" type="parTrans" cxnId="{B0759A8A-7C52-4F67-B447-399F76A8D23C}">
      <dgm:prSet/>
      <dgm:spPr/>
      <dgm:t>
        <a:bodyPr/>
        <a:lstStyle/>
        <a:p>
          <a:endParaRPr lang="en-US"/>
        </a:p>
      </dgm:t>
    </dgm:pt>
    <dgm:pt modelId="{D93D2DB8-2EEE-453B-81AA-8E26C94699FC}" type="sibTrans" cxnId="{B0759A8A-7C52-4F67-B447-399F76A8D23C}">
      <dgm:prSet/>
      <dgm:spPr/>
      <dgm:t>
        <a:bodyPr/>
        <a:lstStyle/>
        <a:p>
          <a:endParaRPr lang="en-US"/>
        </a:p>
      </dgm:t>
    </dgm:pt>
    <dgm:pt modelId="{BF63DCFC-BF61-4D00-AA73-1DDE67A23C3A}">
      <dgm:prSet phldrT="[Text]"/>
      <dgm:spPr/>
      <dgm:t>
        <a:bodyPr/>
        <a:lstStyle/>
        <a:p>
          <a:r>
            <a:rPr lang="en-US" dirty="0"/>
            <a:t>How do you know your new hire is successfully integrated into the organization?</a:t>
          </a:r>
        </a:p>
      </dgm:t>
    </dgm:pt>
    <dgm:pt modelId="{59402930-3AD8-4899-880E-43ECEF28DB96}" type="parTrans" cxnId="{2ADFAECE-D629-4676-8B73-45444EE5CC45}">
      <dgm:prSet/>
      <dgm:spPr/>
      <dgm:t>
        <a:bodyPr/>
        <a:lstStyle/>
        <a:p>
          <a:endParaRPr lang="en-US"/>
        </a:p>
      </dgm:t>
    </dgm:pt>
    <dgm:pt modelId="{2CDD0743-283E-47EB-B3EE-7C27F2F4E384}" type="sibTrans" cxnId="{2ADFAECE-D629-4676-8B73-45444EE5CC45}">
      <dgm:prSet/>
      <dgm:spPr/>
      <dgm:t>
        <a:bodyPr/>
        <a:lstStyle/>
        <a:p>
          <a:endParaRPr lang="en-US"/>
        </a:p>
      </dgm:t>
    </dgm:pt>
    <dgm:pt modelId="{37DFB96F-19CB-45E7-9D02-5E29D4F3CF4F}" type="pres">
      <dgm:prSet presAssocID="{011AC5E8-0E99-4C17-BF33-8C76A12767C8}" presName="linear" presStyleCnt="0">
        <dgm:presLayoutVars>
          <dgm:animLvl val="lvl"/>
          <dgm:resizeHandles val="exact"/>
        </dgm:presLayoutVars>
      </dgm:prSet>
      <dgm:spPr/>
    </dgm:pt>
    <dgm:pt modelId="{A3759DF1-A7FE-4439-8D59-983E8EB59C16}" type="pres">
      <dgm:prSet presAssocID="{433084BA-9ECD-4785-8EE5-883BEBB447D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806B8C8-2842-42C4-AD5A-722BE046204E}" type="pres">
      <dgm:prSet presAssocID="{433084BA-9ECD-4785-8EE5-883BEBB447D7}" presName="childText" presStyleLbl="revTx" presStyleIdx="0" presStyleCnt="2">
        <dgm:presLayoutVars>
          <dgm:bulletEnabled val="1"/>
        </dgm:presLayoutVars>
      </dgm:prSet>
      <dgm:spPr/>
    </dgm:pt>
    <dgm:pt modelId="{C8B1EEAA-8B90-43C9-8143-CF1346E489C5}" type="pres">
      <dgm:prSet presAssocID="{4A3521C4-8002-415E-9521-F012E7B4B3E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878114F-5A66-4EC1-9AEA-EDF18D13B84B}" type="pres">
      <dgm:prSet presAssocID="{4A3521C4-8002-415E-9521-F012E7B4B3E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D30990A-D31F-4976-A47F-546DF4E0F0CB}" srcId="{433084BA-9ECD-4785-8EE5-883BEBB447D7}" destId="{E54DAA83-4A94-4AF8-B8CF-793742FBBDB6}" srcOrd="2" destOrd="0" parTransId="{8A824ED1-2F35-4CAC-BB91-D0AFE7B515DA}" sibTransId="{DCBE5BAB-B29F-4097-98C0-B3573E8B496E}"/>
    <dgm:cxn modelId="{5717D51D-0901-4E0B-9BBA-B393C428DCC7}" srcId="{433084BA-9ECD-4785-8EE5-883BEBB447D7}" destId="{8CA762AF-32D7-4C1A-B088-875729995375}" srcOrd="1" destOrd="0" parTransId="{DBF73E7E-C854-421F-9657-27EE745F7395}" sibTransId="{EF9A8C27-6627-4F48-B770-1F9302FF5EA4}"/>
    <dgm:cxn modelId="{2DF81F3E-6BF7-452B-8665-EAFCFBCCDB04}" type="presOf" srcId="{E54DAA83-4A94-4AF8-B8CF-793742FBBDB6}" destId="{2806B8C8-2842-42C4-AD5A-722BE046204E}" srcOrd="0" destOrd="2" presId="urn:microsoft.com/office/officeart/2005/8/layout/vList2"/>
    <dgm:cxn modelId="{D620FC70-D2B4-43A3-91B7-BEC8C386FCF9}" type="presOf" srcId="{433084BA-9ECD-4785-8EE5-883BEBB447D7}" destId="{A3759DF1-A7FE-4439-8D59-983E8EB59C16}" srcOrd="0" destOrd="0" presId="urn:microsoft.com/office/officeart/2005/8/layout/vList2"/>
    <dgm:cxn modelId="{F426FE7E-1331-43EE-88EE-3EE45FEE4361}" type="presOf" srcId="{60B3C27D-63F9-4247-AAB4-89087EBD65C7}" destId="{2806B8C8-2842-42C4-AD5A-722BE046204E}" srcOrd="0" destOrd="3" presId="urn:microsoft.com/office/officeart/2005/8/layout/vList2"/>
    <dgm:cxn modelId="{7E9AC386-B517-4378-AF3D-97B6A99CD99A}" type="presOf" srcId="{8CA762AF-32D7-4C1A-B088-875729995375}" destId="{2806B8C8-2842-42C4-AD5A-722BE046204E}" srcOrd="0" destOrd="1" presId="urn:microsoft.com/office/officeart/2005/8/layout/vList2"/>
    <dgm:cxn modelId="{B0759A8A-7C52-4F67-B447-399F76A8D23C}" srcId="{011AC5E8-0E99-4C17-BF33-8C76A12767C8}" destId="{4A3521C4-8002-415E-9521-F012E7B4B3EA}" srcOrd="1" destOrd="0" parTransId="{60A06722-8B07-4E58-B850-F08AD15A79D0}" sibTransId="{D93D2DB8-2EEE-453B-81AA-8E26C94699FC}"/>
    <dgm:cxn modelId="{7866AF8A-1496-46EB-969B-689ED4135792}" type="presOf" srcId="{B5CD1120-766C-4F93-A456-32003919D6F0}" destId="{2806B8C8-2842-42C4-AD5A-722BE046204E}" srcOrd="0" destOrd="0" presId="urn:microsoft.com/office/officeart/2005/8/layout/vList2"/>
    <dgm:cxn modelId="{CF6AC791-8339-4CDC-9323-7FDEF3BF4F4C}" type="presOf" srcId="{4A3521C4-8002-415E-9521-F012E7B4B3EA}" destId="{C8B1EEAA-8B90-43C9-8143-CF1346E489C5}" srcOrd="0" destOrd="0" presId="urn:microsoft.com/office/officeart/2005/8/layout/vList2"/>
    <dgm:cxn modelId="{6E3CD0A8-BDFB-48FC-B2E7-2DFE90A9C15D}" srcId="{433084BA-9ECD-4785-8EE5-883BEBB447D7}" destId="{60B3C27D-63F9-4247-AAB4-89087EBD65C7}" srcOrd="3" destOrd="0" parTransId="{AB6258F6-CD24-4450-B4E1-B52AA4F3D292}" sibTransId="{A1D4382C-84C8-4742-90EE-637EF8120C85}"/>
    <dgm:cxn modelId="{728BD0AC-AA0C-4271-A8A5-1C5D8ACC0F0C}" srcId="{433084BA-9ECD-4785-8EE5-883BEBB447D7}" destId="{B5CD1120-766C-4F93-A456-32003919D6F0}" srcOrd="0" destOrd="0" parTransId="{721BD4D2-D493-42C6-B074-7CB7515F07D9}" sibTransId="{E466D5EE-EAE7-4747-9A13-543AB9D7402B}"/>
    <dgm:cxn modelId="{4B507FB6-708F-4622-8B2A-36F343684FBA}" type="presOf" srcId="{BF63DCFC-BF61-4D00-AA73-1DDE67A23C3A}" destId="{E878114F-5A66-4EC1-9AEA-EDF18D13B84B}" srcOrd="0" destOrd="0" presId="urn:microsoft.com/office/officeart/2005/8/layout/vList2"/>
    <dgm:cxn modelId="{2ADFAECE-D629-4676-8B73-45444EE5CC45}" srcId="{4A3521C4-8002-415E-9521-F012E7B4B3EA}" destId="{BF63DCFC-BF61-4D00-AA73-1DDE67A23C3A}" srcOrd="0" destOrd="0" parTransId="{59402930-3AD8-4899-880E-43ECEF28DB96}" sibTransId="{2CDD0743-283E-47EB-B3EE-7C27F2F4E384}"/>
    <dgm:cxn modelId="{3F8DB7D5-16C0-49EC-B459-3CF777E959B0}" type="presOf" srcId="{011AC5E8-0E99-4C17-BF33-8C76A12767C8}" destId="{37DFB96F-19CB-45E7-9D02-5E29D4F3CF4F}" srcOrd="0" destOrd="0" presId="urn:microsoft.com/office/officeart/2005/8/layout/vList2"/>
    <dgm:cxn modelId="{3B1685E0-FA21-4F49-98FE-7DEE7DFA5FD7}" srcId="{011AC5E8-0E99-4C17-BF33-8C76A12767C8}" destId="{433084BA-9ECD-4785-8EE5-883BEBB447D7}" srcOrd="0" destOrd="0" parTransId="{1C9BF241-05CD-4637-9584-8CBDD59333D6}" sibTransId="{339ED8B0-F005-496A-891D-FDD38EE2DB7F}"/>
    <dgm:cxn modelId="{A6CC58ED-4827-4D97-ACA8-CAAD2E1D4AB1}" type="presParOf" srcId="{37DFB96F-19CB-45E7-9D02-5E29D4F3CF4F}" destId="{A3759DF1-A7FE-4439-8D59-983E8EB59C16}" srcOrd="0" destOrd="0" presId="urn:microsoft.com/office/officeart/2005/8/layout/vList2"/>
    <dgm:cxn modelId="{8698C4C8-2A27-4553-B637-B3911A518640}" type="presParOf" srcId="{37DFB96F-19CB-45E7-9D02-5E29D4F3CF4F}" destId="{2806B8C8-2842-42C4-AD5A-722BE046204E}" srcOrd="1" destOrd="0" presId="urn:microsoft.com/office/officeart/2005/8/layout/vList2"/>
    <dgm:cxn modelId="{08084B5B-F2B4-4CB4-ABD6-95BEDDBF7305}" type="presParOf" srcId="{37DFB96F-19CB-45E7-9D02-5E29D4F3CF4F}" destId="{C8B1EEAA-8B90-43C9-8143-CF1346E489C5}" srcOrd="2" destOrd="0" presId="urn:microsoft.com/office/officeart/2005/8/layout/vList2"/>
    <dgm:cxn modelId="{573B3F89-8FA1-45A8-AE7A-E7F92382501B}" type="presParOf" srcId="{37DFB96F-19CB-45E7-9D02-5E29D4F3CF4F}" destId="{E878114F-5A66-4EC1-9AEA-EDF18D13B84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46A2CCF-6678-4FD8-94ED-14A1795F8B7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647677-F8B4-449A-BC8D-D49DE7E3F125}">
      <dgm:prSet phldrT="[Text]"/>
      <dgm:spPr/>
      <dgm:t>
        <a:bodyPr/>
        <a:lstStyle/>
        <a:p>
          <a:r>
            <a:rPr lang="en-US"/>
            <a:t>Ask current employees</a:t>
          </a:r>
        </a:p>
      </dgm:t>
    </dgm:pt>
    <dgm:pt modelId="{7BC7FF36-E8F1-4D31-ABDA-7754E916476F}" type="parTrans" cxnId="{5FC1FB90-EF62-4247-86A6-A0F3B1AF5BEC}">
      <dgm:prSet/>
      <dgm:spPr/>
      <dgm:t>
        <a:bodyPr/>
        <a:lstStyle/>
        <a:p>
          <a:endParaRPr lang="en-US"/>
        </a:p>
      </dgm:t>
    </dgm:pt>
    <dgm:pt modelId="{404E2EAE-EBA2-4B02-89A5-FE45C2C84C5D}" type="sibTrans" cxnId="{5FC1FB90-EF62-4247-86A6-A0F3B1AF5BEC}">
      <dgm:prSet/>
      <dgm:spPr/>
      <dgm:t>
        <a:bodyPr/>
        <a:lstStyle/>
        <a:p>
          <a:endParaRPr lang="en-US"/>
        </a:p>
      </dgm:t>
    </dgm:pt>
    <dgm:pt modelId="{E159ADFB-A982-40F6-9013-71EA7BF4A6DC}">
      <dgm:prSet phldrT="[Text]"/>
      <dgm:spPr/>
      <dgm:t>
        <a:bodyPr/>
        <a:lstStyle/>
        <a:p>
          <a:r>
            <a:rPr lang="en-US"/>
            <a:t>What they wanted and needed from the organization</a:t>
          </a:r>
        </a:p>
      </dgm:t>
    </dgm:pt>
    <dgm:pt modelId="{CCA183CA-33A2-414D-AA57-F54CF72C7DF4}" type="parTrans" cxnId="{090881A2-E20D-4ADD-9E8E-EDA43375C3E1}">
      <dgm:prSet/>
      <dgm:spPr/>
      <dgm:t>
        <a:bodyPr/>
        <a:lstStyle/>
        <a:p>
          <a:endParaRPr lang="en-US"/>
        </a:p>
      </dgm:t>
    </dgm:pt>
    <dgm:pt modelId="{4E02D295-DD83-4194-8597-2166012E2339}" type="sibTrans" cxnId="{090881A2-E20D-4ADD-9E8E-EDA43375C3E1}">
      <dgm:prSet/>
      <dgm:spPr/>
      <dgm:t>
        <a:bodyPr/>
        <a:lstStyle/>
        <a:p>
          <a:endParaRPr lang="en-US"/>
        </a:p>
      </dgm:t>
    </dgm:pt>
    <dgm:pt modelId="{905AF3D6-5508-41BC-ACF6-64DE5495CBA1}">
      <dgm:prSet phldrT="[Text]"/>
      <dgm:spPr/>
      <dgm:t>
        <a:bodyPr/>
        <a:lstStyle/>
        <a:p>
          <a:r>
            <a:rPr lang="en-US"/>
            <a:t>What they liked and didn’t like about the orientation/onboarding process</a:t>
          </a:r>
        </a:p>
      </dgm:t>
    </dgm:pt>
    <dgm:pt modelId="{CC30D1F3-F6AB-46CE-9DD3-5682A19EA081}" type="parTrans" cxnId="{09F024E2-F665-4A46-BD28-4B8B451516E7}">
      <dgm:prSet/>
      <dgm:spPr/>
      <dgm:t>
        <a:bodyPr/>
        <a:lstStyle/>
        <a:p>
          <a:endParaRPr lang="en-US"/>
        </a:p>
      </dgm:t>
    </dgm:pt>
    <dgm:pt modelId="{AF40BCFC-83A0-4F1C-BCCE-E10F62022214}" type="sibTrans" cxnId="{09F024E2-F665-4A46-BD28-4B8B451516E7}">
      <dgm:prSet/>
      <dgm:spPr/>
      <dgm:t>
        <a:bodyPr/>
        <a:lstStyle/>
        <a:p>
          <a:endParaRPr lang="en-US"/>
        </a:p>
      </dgm:t>
    </dgm:pt>
    <dgm:pt modelId="{73284655-8646-47A0-92C4-BE1959B33C83}">
      <dgm:prSet phldrT="[Text]"/>
      <dgm:spPr/>
      <dgm:t>
        <a:bodyPr/>
        <a:lstStyle/>
        <a:p>
          <a:r>
            <a:rPr lang="en-US" dirty="0"/>
            <a:t>Was the information on the right level for them</a:t>
          </a:r>
        </a:p>
      </dgm:t>
    </dgm:pt>
    <dgm:pt modelId="{FC56F90D-A396-493D-B1CC-49B155186E3E}" type="parTrans" cxnId="{F1001CCA-7DBC-404F-91C1-706EE373033F}">
      <dgm:prSet/>
      <dgm:spPr/>
      <dgm:t>
        <a:bodyPr/>
        <a:lstStyle/>
        <a:p>
          <a:endParaRPr lang="en-US"/>
        </a:p>
      </dgm:t>
    </dgm:pt>
    <dgm:pt modelId="{435B98CF-F441-4971-9076-267B394D3B86}" type="sibTrans" cxnId="{F1001CCA-7DBC-404F-91C1-706EE373033F}">
      <dgm:prSet/>
      <dgm:spPr/>
      <dgm:t>
        <a:bodyPr/>
        <a:lstStyle/>
        <a:p>
          <a:endParaRPr lang="en-US"/>
        </a:p>
      </dgm:t>
    </dgm:pt>
    <dgm:pt modelId="{4AABE22B-8A18-40F9-91EE-AE3BF89203E3}">
      <dgm:prSet phldrT="[Text]"/>
      <dgm:spPr/>
      <dgm:t>
        <a:bodyPr/>
        <a:lstStyle/>
        <a:p>
          <a:r>
            <a:rPr lang="en-US" dirty="0"/>
            <a:t>About quality of the job-specific training provided</a:t>
          </a:r>
        </a:p>
      </dgm:t>
    </dgm:pt>
    <dgm:pt modelId="{E038AF51-5DE3-4CE3-90B3-8EECA50031C3}" type="parTrans" cxnId="{6E598B46-A3AB-4935-8E48-5D7C52E5838F}">
      <dgm:prSet/>
      <dgm:spPr/>
      <dgm:t>
        <a:bodyPr/>
        <a:lstStyle/>
        <a:p>
          <a:endParaRPr lang="en-US"/>
        </a:p>
      </dgm:t>
    </dgm:pt>
    <dgm:pt modelId="{C1DA9BF0-E293-4362-B577-04DFAF85869E}" type="sibTrans" cxnId="{6E598B46-A3AB-4935-8E48-5D7C52E5838F}">
      <dgm:prSet/>
      <dgm:spPr/>
      <dgm:t>
        <a:bodyPr/>
        <a:lstStyle/>
        <a:p>
          <a:endParaRPr lang="en-US"/>
        </a:p>
      </dgm:t>
    </dgm:pt>
    <dgm:pt modelId="{C8451EED-F4D8-4780-8F17-899E9A34FA2C}">
      <dgm:prSet phldrT="[Text]"/>
      <dgm:spPr/>
      <dgm:t>
        <a:bodyPr/>
        <a:lstStyle/>
        <a:p>
          <a:r>
            <a:rPr lang="en-US" dirty="0"/>
            <a:t>The amount of assistance from supervisor/mentor</a:t>
          </a:r>
        </a:p>
      </dgm:t>
    </dgm:pt>
    <dgm:pt modelId="{7F2E87D4-94DD-443B-89C9-A781870C1A61}" type="parTrans" cxnId="{2211E158-5F82-4F62-8A73-6B07C1E3EC69}">
      <dgm:prSet/>
      <dgm:spPr/>
      <dgm:t>
        <a:bodyPr/>
        <a:lstStyle/>
        <a:p>
          <a:endParaRPr lang="en-US"/>
        </a:p>
      </dgm:t>
    </dgm:pt>
    <dgm:pt modelId="{BC8CE50F-0611-42BB-9B5E-096A5C24D6EC}" type="sibTrans" cxnId="{2211E158-5F82-4F62-8A73-6B07C1E3EC69}">
      <dgm:prSet/>
      <dgm:spPr/>
      <dgm:t>
        <a:bodyPr/>
        <a:lstStyle/>
        <a:p>
          <a:endParaRPr lang="en-US"/>
        </a:p>
      </dgm:t>
    </dgm:pt>
    <dgm:pt modelId="{228BDC7E-60D0-4006-8AE9-88C69EA9B9D3}">
      <dgm:prSet phldrT="[Text]"/>
      <dgm:spPr/>
      <dgm:t>
        <a:bodyPr/>
        <a:lstStyle/>
        <a:p>
          <a:r>
            <a:rPr lang="en-US" dirty="0"/>
            <a:t>The length of time given to complete the onboarding process</a:t>
          </a:r>
        </a:p>
      </dgm:t>
    </dgm:pt>
    <dgm:pt modelId="{8A115293-CFFA-41B6-A5DE-973A7E907693}" type="parTrans" cxnId="{4D1141CB-D9EF-4054-AC66-A77931231A9A}">
      <dgm:prSet/>
      <dgm:spPr/>
      <dgm:t>
        <a:bodyPr/>
        <a:lstStyle/>
        <a:p>
          <a:endParaRPr lang="en-US"/>
        </a:p>
      </dgm:t>
    </dgm:pt>
    <dgm:pt modelId="{02879CD1-B525-48F5-8860-E6692385FDD6}" type="sibTrans" cxnId="{4D1141CB-D9EF-4054-AC66-A77931231A9A}">
      <dgm:prSet/>
      <dgm:spPr/>
      <dgm:t>
        <a:bodyPr/>
        <a:lstStyle/>
        <a:p>
          <a:endParaRPr lang="en-US"/>
        </a:p>
      </dgm:t>
    </dgm:pt>
    <dgm:pt modelId="{D0B4DCA0-CF86-44F9-84DF-85E41EB321D6}">
      <dgm:prSet phldrT="[Text]"/>
      <dgm:spPr/>
      <dgm:t>
        <a:bodyPr/>
        <a:lstStyle/>
        <a:p>
          <a:r>
            <a:rPr lang="en-US" dirty="0"/>
            <a:t>For ways to improve the process</a:t>
          </a:r>
        </a:p>
      </dgm:t>
    </dgm:pt>
    <dgm:pt modelId="{07F7B6BA-5BE0-4A3A-8F17-7213F06E4245}" type="parTrans" cxnId="{EDAB5E6C-666F-48F7-AA55-B218CACDF435}">
      <dgm:prSet/>
      <dgm:spPr/>
      <dgm:t>
        <a:bodyPr/>
        <a:lstStyle/>
        <a:p>
          <a:endParaRPr lang="en-US"/>
        </a:p>
      </dgm:t>
    </dgm:pt>
    <dgm:pt modelId="{EF878B8E-3404-44EF-BC3B-71B32F48E0DA}" type="sibTrans" cxnId="{EDAB5E6C-666F-48F7-AA55-B218CACDF435}">
      <dgm:prSet/>
      <dgm:spPr/>
      <dgm:t>
        <a:bodyPr/>
        <a:lstStyle/>
        <a:p>
          <a:endParaRPr lang="en-US"/>
        </a:p>
      </dgm:t>
    </dgm:pt>
    <dgm:pt modelId="{6703F29B-830F-4764-9022-9200437FB6E9}">
      <dgm:prSet phldrT="[Text]"/>
      <dgm:spPr/>
      <dgm:t>
        <a:bodyPr/>
        <a:lstStyle/>
        <a:p>
          <a:r>
            <a:rPr lang="en-US" dirty="0"/>
            <a:t>TRUST EMPLOYEE FEEDBACK!!!!</a:t>
          </a:r>
        </a:p>
      </dgm:t>
    </dgm:pt>
    <dgm:pt modelId="{D6D43FB6-697E-4977-9EBA-A73310002D98}" type="parTrans" cxnId="{C8B81179-8624-4A6B-A6D4-740D1D363DEB}">
      <dgm:prSet/>
      <dgm:spPr/>
      <dgm:t>
        <a:bodyPr/>
        <a:lstStyle/>
        <a:p>
          <a:endParaRPr lang="en-US"/>
        </a:p>
      </dgm:t>
    </dgm:pt>
    <dgm:pt modelId="{A894B8A5-252C-4727-AC72-6C1A688C494A}" type="sibTrans" cxnId="{C8B81179-8624-4A6B-A6D4-740D1D363DEB}">
      <dgm:prSet/>
      <dgm:spPr/>
      <dgm:t>
        <a:bodyPr/>
        <a:lstStyle/>
        <a:p>
          <a:endParaRPr lang="en-US"/>
        </a:p>
      </dgm:t>
    </dgm:pt>
    <dgm:pt modelId="{0DAD8BD1-5C7A-4CE3-85AA-B11EA8921AF9}" type="pres">
      <dgm:prSet presAssocID="{446A2CCF-6678-4FD8-94ED-14A1795F8B7C}" presName="linear" presStyleCnt="0">
        <dgm:presLayoutVars>
          <dgm:dir/>
          <dgm:animLvl val="lvl"/>
          <dgm:resizeHandles val="exact"/>
        </dgm:presLayoutVars>
      </dgm:prSet>
      <dgm:spPr/>
    </dgm:pt>
    <dgm:pt modelId="{1897A0D9-7870-4B01-8FD1-058EFF0C93A1}" type="pres">
      <dgm:prSet presAssocID="{AC647677-F8B4-449A-BC8D-D49DE7E3F125}" presName="parentLin" presStyleCnt="0"/>
      <dgm:spPr/>
    </dgm:pt>
    <dgm:pt modelId="{A309BD78-73FE-4F7C-A5D0-2B5C575E82EE}" type="pres">
      <dgm:prSet presAssocID="{AC647677-F8B4-449A-BC8D-D49DE7E3F125}" presName="parentLeftMargin" presStyleLbl="node1" presStyleIdx="0" presStyleCnt="2"/>
      <dgm:spPr/>
    </dgm:pt>
    <dgm:pt modelId="{A8AB19A3-95F8-409B-AB6F-E3A7EA80F93A}" type="pres">
      <dgm:prSet presAssocID="{AC647677-F8B4-449A-BC8D-D49DE7E3F12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969066A-5CE4-485D-A2E5-AFE570887B96}" type="pres">
      <dgm:prSet presAssocID="{AC647677-F8B4-449A-BC8D-D49DE7E3F125}" presName="negativeSpace" presStyleCnt="0"/>
      <dgm:spPr/>
    </dgm:pt>
    <dgm:pt modelId="{172A18F0-5A46-49B4-90C8-BF99EF270835}" type="pres">
      <dgm:prSet presAssocID="{AC647677-F8B4-449A-BC8D-D49DE7E3F125}" presName="childText" presStyleLbl="conFgAcc1" presStyleIdx="0" presStyleCnt="2">
        <dgm:presLayoutVars>
          <dgm:bulletEnabled val="1"/>
        </dgm:presLayoutVars>
      </dgm:prSet>
      <dgm:spPr/>
    </dgm:pt>
    <dgm:pt modelId="{D639E11A-F3F4-4A83-9EBD-178BC924404B}" type="pres">
      <dgm:prSet presAssocID="{404E2EAE-EBA2-4B02-89A5-FE45C2C84C5D}" presName="spaceBetweenRectangles" presStyleCnt="0"/>
      <dgm:spPr/>
    </dgm:pt>
    <dgm:pt modelId="{7F40D8D0-222D-4412-BDB7-FA03FA0B29FE}" type="pres">
      <dgm:prSet presAssocID="{6703F29B-830F-4764-9022-9200437FB6E9}" presName="parentLin" presStyleCnt="0"/>
      <dgm:spPr/>
    </dgm:pt>
    <dgm:pt modelId="{A9E283D2-DC65-4307-AD18-7CB164368E6D}" type="pres">
      <dgm:prSet presAssocID="{6703F29B-830F-4764-9022-9200437FB6E9}" presName="parentLeftMargin" presStyleLbl="node1" presStyleIdx="0" presStyleCnt="2"/>
      <dgm:spPr/>
    </dgm:pt>
    <dgm:pt modelId="{769B9CDA-9D71-4C34-856C-D87F6683E42B}" type="pres">
      <dgm:prSet presAssocID="{6703F29B-830F-4764-9022-9200437FB6E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1B5EC00-F865-409F-92DA-099C87C36023}" type="pres">
      <dgm:prSet presAssocID="{6703F29B-830F-4764-9022-9200437FB6E9}" presName="negativeSpace" presStyleCnt="0"/>
      <dgm:spPr/>
    </dgm:pt>
    <dgm:pt modelId="{896D5386-3765-4816-9023-D25819D1525E}" type="pres">
      <dgm:prSet presAssocID="{6703F29B-830F-4764-9022-9200437FB6E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90B3A01-1522-4F45-AC65-96627EDE35D1}" type="presOf" srcId="{73284655-8646-47A0-92C4-BE1959B33C83}" destId="{172A18F0-5A46-49B4-90C8-BF99EF270835}" srcOrd="0" destOrd="2" presId="urn:microsoft.com/office/officeart/2005/8/layout/list1"/>
    <dgm:cxn modelId="{FF17F801-3D7A-443D-8997-28A419A304C4}" type="presOf" srcId="{6703F29B-830F-4764-9022-9200437FB6E9}" destId="{A9E283D2-DC65-4307-AD18-7CB164368E6D}" srcOrd="0" destOrd="0" presId="urn:microsoft.com/office/officeart/2005/8/layout/list1"/>
    <dgm:cxn modelId="{F7138508-6CEC-491A-938C-FDC6FBE848CE}" type="presOf" srcId="{6703F29B-830F-4764-9022-9200437FB6E9}" destId="{769B9CDA-9D71-4C34-856C-D87F6683E42B}" srcOrd="1" destOrd="0" presId="urn:microsoft.com/office/officeart/2005/8/layout/list1"/>
    <dgm:cxn modelId="{589AB316-FF68-4D2F-A359-1D894673D95E}" type="presOf" srcId="{AC647677-F8B4-449A-BC8D-D49DE7E3F125}" destId="{A309BD78-73FE-4F7C-A5D0-2B5C575E82EE}" srcOrd="0" destOrd="0" presId="urn:microsoft.com/office/officeart/2005/8/layout/list1"/>
    <dgm:cxn modelId="{A67A0566-37B8-4C2F-89A8-AA1CF46DFDC4}" type="presOf" srcId="{E159ADFB-A982-40F6-9013-71EA7BF4A6DC}" destId="{172A18F0-5A46-49B4-90C8-BF99EF270835}" srcOrd="0" destOrd="0" presId="urn:microsoft.com/office/officeart/2005/8/layout/list1"/>
    <dgm:cxn modelId="{6E598B46-A3AB-4935-8E48-5D7C52E5838F}" srcId="{AC647677-F8B4-449A-BC8D-D49DE7E3F125}" destId="{4AABE22B-8A18-40F9-91EE-AE3BF89203E3}" srcOrd="3" destOrd="0" parTransId="{E038AF51-5DE3-4CE3-90B3-8EECA50031C3}" sibTransId="{C1DA9BF0-E293-4362-B577-04DFAF85869E}"/>
    <dgm:cxn modelId="{EDAB5E6C-666F-48F7-AA55-B218CACDF435}" srcId="{AC647677-F8B4-449A-BC8D-D49DE7E3F125}" destId="{D0B4DCA0-CF86-44F9-84DF-85E41EB321D6}" srcOrd="6" destOrd="0" parTransId="{07F7B6BA-5BE0-4A3A-8F17-7213F06E4245}" sibTransId="{EF878B8E-3404-44EF-BC3B-71B32F48E0DA}"/>
    <dgm:cxn modelId="{163C0C50-E579-4E8F-8617-52E7FA6F523F}" type="presOf" srcId="{228BDC7E-60D0-4006-8AE9-88C69EA9B9D3}" destId="{172A18F0-5A46-49B4-90C8-BF99EF270835}" srcOrd="0" destOrd="5" presId="urn:microsoft.com/office/officeart/2005/8/layout/list1"/>
    <dgm:cxn modelId="{50C91551-B5DA-4CFC-8FCC-A235B02F4E2F}" type="presOf" srcId="{AC647677-F8B4-449A-BC8D-D49DE7E3F125}" destId="{A8AB19A3-95F8-409B-AB6F-E3A7EA80F93A}" srcOrd="1" destOrd="0" presId="urn:microsoft.com/office/officeart/2005/8/layout/list1"/>
    <dgm:cxn modelId="{2211E158-5F82-4F62-8A73-6B07C1E3EC69}" srcId="{AC647677-F8B4-449A-BC8D-D49DE7E3F125}" destId="{C8451EED-F4D8-4780-8F17-899E9A34FA2C}" srcOrd="4" destOrd="0" parTransId="{7F2E87D4-94DD-443B-89C9-A781870C1A61}" sibTransId="{BC8CE50F-0611-42BB-9B5E-096A5C24D6EC}"/>
    <dgm:cxn modelId="{C8B81179-8624-4A6B-A6D4-740D1D363DEB}" srcId="{446A2CCF-6678-4FD8-94ED-14A1795F8B7C}" destId="{6703F29B-830F-4764-9022-9200437FB6E9}" srcOrd="1" destOrd="0" parTransId="{D6D43FB6-697E-4977-9EBA-A73310002D98}" sibTransId="{A894B8A5-252C-4727-AC72-6C1A688C494A}"/>
    <dgm:cxn modelId="{E5EC288C-9180-4D09-A246-DCE893375BEF}" type="presOf" srcId="{4AABE22B-8A18-40F9-91EE-AE3BF89203E3}" destId="{172A18F0-5A46-49B4-90C8-BF99EF270835}" srcOrd="0" destOrd="3" presId="urn:microsoft.com/office/officeart/2005/8/layout/list1"/>
    <dgm:cxn modelId="{5FC1FB90-EF62-4247-86A6-A0F3B1AF5BEC}" srcId="{446A2CCF-6678-4FD8-94ED-14A1795F8B7C}" destId="{AC647677-F8B4-449A-BC8D-D49DE7E3F125}" srcOrd="0" destOrd="0" parTransId="{7BC7FF36-E8F1-4D31-ABDA-7754E916476F}" sibTransId="{404E2EAE-EBA2-4B02-89A5-FE45C2C84C5D}"/>
    <dgm:cxn modelId="{090881A2-E20D-4ADD-9E8E-EDA43375C3E1}" srcId="{AC647677-F8B4-449A-BC8D-D49DE7E3F125}" destId="{E159ADFB-A982-40F6-9013-71EA7BF4A6DC}" srcOrd="0" destOrd="0" parTransId="{CCA183CA-33A2-414D-AA57-F54CF72C7DF4}" sibTransId="{4E02D295-DD83-4194-8597-2166012E2339}"/>
    <dgm:cxn modelId="{3B0181A6-B881-413F-BB02-E8DE26CE4B75}" type="presOf" srcId="{446A2CCF-6678-4FD8-94ED-14A1795F8B7C}" destId="{0DAD8BD1-5C7A-4CE3-85AA-B11EA8921AF9}" srcOrd="0" destOrd="0" presId="urn:microsoft.com/office/officeart/2005/8/layout/list1"/>
    <dgm:cxn modelId="{D44BF9B2-9AC4-44D3-BC1D-E3870EDD08A2}" type="presOf" srcId="{D0B4DCA0-CF86-44F9-84DF-85E41EB321D6}" destId="{172A18F0-5A46-49B4-90C8-BF99EF270835}" srcOrd="0" destOrd="6" presId="urn:microsoft.com/office/officeart/2005/8/layout/list1"/>
    <dgm:cxn modelId="{1CA777B6-B6BE-427A-842F-3CEF6426A489}" type="presOf" srcId="{905AF3D6-5508-41BC-ACF6-64DE5495CBA1}" destId="{172A18F0-5A46-49B4-90C8-BF99EF270835}" srcOrd="0" destOrd="1" presId="urn:microsoft.com/office/officeart/2005/8/layout/list1"/>
    <dgm:cxn modelId="{AB6623C9-3A6E-4948-AB7A-9C3EA77548CF}" type="presOf" srcId="{C8451EED-F4D8-4780-8F17-899E9A34FA2C}" destId="{172A18F0-5A46-49B4-90C8-BF99EF270835}" srcOrd="0" destOrd="4" presId="urn:microsoft.com/office/officeart/2005/8/layout/list1"/>
    <dgm:cxn modelId="{F1001CCA-7DBC-404F-91C1-706EE373033F}" srcId="{AC647677-F8B4-449A-BC8D-D49DE7E3F125}" destId="{73284655-8646-47A0-92C4-BE1959B33C83}" srcOrd="2" destOrd="0" parTransId="{FC56F90D-A396-493D-B1CC-49B155186E3E}" sibTransId="{435B98CF-F441-4971-9076-267B394D3B86}"/>
    <dgm:cxn modelId="{4D1141CB-D9EF-4054-AC66-A77931231A9A}" srcId="{AC647677-F8B4-449A-BC8D-D49DE7E3F125}" destId="{228BDC7E-60D0-4006-8AE9-88C69EA9B9D3}" srcOrd="5" destOrd="0" parTransId="{8A115293-CFFA-41B6-A5DE-973A7E907693}" sibTransId="{02879CD1-B525-48F5-8860-E6692385FDD6}"/>
    <dgm:cxn modelId="{09F024E2-F665-4A46-BD28-4B8B451516E7}" srcId="{AC647677-F8B4-449A-BC8D-D49DE7E3F125}" destId="{905AF3D6-5508-41BC-ACF6-64DE5495CBA1}" srcOrd="1" destOrd="0" parTransId="{CC30D1F3-F6AB-46CE-9DD3-5682A19EA081}" sibTransId="{AF40BCFC-83A0-4F1C-BCCE-E10F62022214}"/>
    <dgm:cxn modelId="{E7F2D099-52A8-4190-A8D8-C4117C22E9D2}" type="presParOf" srcId="{0DAD8BD1-5C7A-4CE3-85AA-B11EA8921AF9}" destId="{1897A0D9-7870-4B01-8FD1-058EFF0C93A1}" srcOrd="0" destOrd="0" presId="urn:microsoft.com/office/officeart/2005/8/layout/list1"/>
    <dgm:cxn modelId="{FDFBB514-0E9B-405D-9D88-2057F725F958}" type="presParOf" srcId="{1897A0D9-7870-4B01-8FD1-058EFF0C93A1}" destId="{A309BD78-73FE-4F7C-A5D0-2B5C575E82EE}" srcOrd="0" destOrd="0" presId="urn:microsoft.com/office/officeart/2005/8/layout/list1"/>
    <dgm:cxn modelId="{F10752DF-C865-4567-B134-6ABC1DCC7E63}" type="presParOf" srcId="{1897A0D9-7870-4B01-8FD1-058EFF0C93A1}" destId="{A8AB19A3-95F8-409B-AB6F-E3A7EA80F93A}" srcOrd="1" destOrd="0" presId="urn:microsoft.com/office/officeart/2005/8/layout/list1"/>
    <dgm:cxn modelId="{B4E00149-A9AE-424A-9AF2-26066F3C2446}" type="presParOf" srcId="{0DAD8BD1-5C7A-4CE3-85AA-B11EA8921AF9}" destId="{3969066A-5CE4-485D-A2E5-AFE570887B96}" srcOrd="1" destOrd="0" presId="urn:microsoft.com/office/officeart/2005/8/layout/list1"/>
    <dgm:cxn modelId="{5C9C5B54-D7CB-4C90-8E2A-66A16B7BA8D8}" type="presParOf" srcId="{0DAD8BD1-5C7A-4CE3-85AA-B11EA8921AF9}" destId="{172A18F0-5A46-49B4-90C8-BF99EF270835}" srcOrd="2" destOrd="0" presId="urn:microsoft.com/office/officeart/2005/8/layout/list1"/>
    <dgm:cxn modelId="{EE65A3E4-750E-46D6-84ED-46883AEC4433}" type="presParOf" srcId="{0DAD8BD1-5C7A-4CE3-85AA-B11EA8921AF9}" destId="{D639E11A-F3F4-4A83-9EBD-178BC924404B}" srcOrd="3" destOrd="0" presId="urn:microsoft.com/office/officeart/2005/8/layout/list1"/>
    <dgm:cxn modelId="{A2969F8A-8777-4C0C-8908-7B295F2E7C5A}" type="presParOf" srcId="{0DAD8BD1-5C7A-4CE3-85AA-B11EA8921AF9}" destId="{7F40D8D0-222D-4412-BDB7-FA03FA0B29FE}" srcOrd="4" destOrd="0" presId="urn:microsoft.com/office/officeart/2005/8/layout/list1"/>
    <dgm:cxn modelId="{340779FE-576C-4B68-937C-11A6EF9AB10F}" type="presParOf" srcId="{7F40D8D0-222D-4412-BDB7-FA03FA0B29FE}" destId="{A9E283D2-DC65-4307-AD18-7CB164368E6D}" srcOrd="0" destOrd="0" presId="urn:microsoft.com/office/officeart/2005/8/layout/list1"/>
    <dgm:cxn modelId="{B96317F3-1FC0-46C9-A983-C595D599C7EE}" type="presParOf" srcId="{7F40D8D0-222D-4412-BDB7-FA03FA0B29FE}" destId="{769B9CDA-9D71-4C34-856C-D87F6683E42B}" srcOrd="1" destOrd="0" presId="urn:microsoft.com/office/officeart/2005/8/layout/list1"/>
    <dgm:cxn modelId="{099459D7-C5EA-4ED0-B024-5603929672AE}" type="presParOf" srcId="{0DAD8BD1-5C7A-4CE3-85AA-B11EA8921AF9}" destId="{A1B5EC00-F865-409F-92DA-099C87C36023}" srcOrd="5" destOrd="0" presId="urn:microsoft.com/office/officeart/2005/8/layout/list1"/>
    <dgm:cxn modelId="{E4AE5A16-DA29-420B-A10A-7C5FA3DA9A3F}" type="presParOf" srcId="{0DAD8BD1-5C7A-4CE3-85AA-B11EA8921AF9}" destId="{896D5386-3765-4816-9023-D25819D1525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EBCA156-DFFC-40A1-B40B-9591A4ED3B3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925801-8B56-4B1A-8561-5E019873B0BC}">
      <dgm:prSet phldrT="[Text]"/>
      <dgm:spPr/>
      <dgm:t>
        <a:bodyPr/>
        <a:lstStyle/>
        <a:p>
          <a:r>
            <a:rPr lang="en-US"/>
            <a:t>What things do new employees need to know about this work environment?</a:t>
          </a:r>
        </a:p>
      </dgm:t>
    </dgm:pt>
    <dgm:pt modelId="{093F56C6-CA83-41BD-AABB-00E3836C3588}" type="parTrans" cxnId="{6B72BF23-60CE-4386-AFBA-77F314EB1FBB}">
      <dgm:prSet/>
      <dgm:spPr/>
      <dgm:t>
        <a:bodyPr/>
        <a:lstStyle/>
        <a:p>
          <a:endParaRPr lang="en-US"/>
        </a:p>
      </dgm:t>
    </dgm:pt>
    <dgm:pt modelId="{BFBD1FA2-CBAB-4577-9DDB-366C67BCC6D8}" type="sibTrans" cxnId="{6B72BF23-60CE-4386-AFBA-77F314EB1FBB}">
      <dgm:prSet/>
      <dgm:spPr/>
      <dgm:t>
        <a:bodyPr/>
        <a:lstStyle/>
        <a:p>
          <a:endParaRPr lang="en-US"/>
        </a:p>
      </dgm:t>
    </dgm:pt>
    <dgm:pt modelId="{BD2B7C64-F282-488B-A1B9-E98DE5B84353}">
      <dgm:prSet phldrT="[Text]"/>
      <dgm:spPr/>
      <dgm:t>
        <a:bodyPr/>
        <a:lstStyle/>
        <a:p>
          <a:r>
            <a:rPr lang="en-US"/>
            <a:t>What impression and impact do you want to have on the first day?</a:t>
          </a:r>
        </a:p>
      </dgm:t>
    </dgm:pt>
    <dgm:pt modelId="{A3DFE430-04C1-4AA5-A10B-91F6D0E1BB04}" type="parTrans" cxnId="{AFB6F702-CA66-4160-ACBD-0A60BB3F931D}">
      <dgm:prSet/>
      <dgm:spPr/>
      <dgm:t>
        <a:bodyPr/>
        <a:lstStyle/>
        <a:p>
          <a:endParaRPr lang="en-US"/>
        </a:p>
      </dgm:t>
    </dgm:pt>
    <dgm:pt modelId="{B7749A04-D196-4865-A70D-4A6EBDBE58BE}" type="sibTrans" cxnId="{AFB6F702-CA66-4160-ACBD-0A60BB3F931D}">
      <dgm:prSet/>
      <dgm:spPr/>
      <dgm:t>
        <a:bodyPr/>
        <a:lstStyle/>
        <a:p>
          <a:endParaRPr lang="en-US"/>
        </a:p>
      </dgm:t>
    </dgm:pt>
    <dgm:pt modelId="{C555FA82-1DAE-4C41-87AE-13384ACE7035}">
      <dgm:prSet phldrT="[Text]"/>
      <dgm:spPr/>
      <dgm:t>
        <a:bodyPr/>
        <a:lstStyle/>
        <a:p>
          <a:r>
            <a:rPr lang="en-US"/>
            <a:t>What policies and procedures must employees be aware of on the first day to avoid mistakes on the second day?</a:t>
          </a:r>
        </a:p>
      </dgm:t>
    </dgm:pt>
    <dgm:pt modelId="{00E8F744-D77D-4A8C-A755-8084EE3F3470}" type="parTrans" cxnId="{D6F1FA95-429E-4BC2-AC5E-C4E58D964897}">
      <dgm:prSet/>
      <dgm:spPr/>
      <dgm:t>
        <a:bodyPr/>
        <a:lstStyle/>
        <a:p>
          <a:endParaRPr lang="en-US"/>
        </a:p>
      </dgm:t>
    </dgm:pt>
    <dgm:pt modelId="{1E606A5A-D62B-46F0-830A-AE7617D0CDEE}" type="sibTrans" cxnId="{D6F1FA95-429E-4BC2-AC5E-C4E58D964897}">
      <dgm:prSet/>
      <dgm:spPr/>
      <dgm:t>
        <a:bodyPr/>
        <a:lstStyle/>
        <a:p>
          <a:endParaRPr lang="en-US"/>
        </a:p>
      </dgm:t>
    </dgm:pt>
    <dgm:pt modelId="{5D595E19-8141-4456-A5CB-6CF9844E82A3}">
      <dgm:prSet phldrT="[Text]"/>
      <dgm:spPr/>
      <dgm:t>
        <a:bodyPr/>
        <a:lstStyle/>
        <a:p>
          <a:r>
            <a:rPr lang="en-US"/>
            <a:t>At the end of process; will the employee be able to understand how their role contributes to the organizational goals of the Company?</a:t>
          </a:r>
        </a:p>
      </dgm:t>
    </dgm:pt>
    <dgm:pt modelId="{9E5F092A-E86C-4E5A-98A4-C7C3AA919A13}" type="parTrans" cxnId="{33FD2720-0FDF-44A0-92EA-8B20137B8642}">
      <dgm:prSet/>
      <dgm:spPr/>
      <dgm:t>
        <a:bodyPr/>
        <a:lstStyle/>
        <a:p>
          <a:endParaRPr lang="en-US"/>
        </a:p>
      </dgm:t>
    </dgm:pt>
    <dgm:pt modelId="{BE0D316B-EB87-45CA-BB9D-54CFAB73A5F6}" type="sibTrans" cxnId="{33FD2720-0FDF-44A0-92EA-8B20137B8642}">
      <dgm:prSet/>
      <dgm:spPr/>
      <dgm:t>
        <a:bodyPr/>
        <a:lstStyle/>
        <a:p>
          <a:endParaRPr lang="en-US"/>
        </a:p>
      </dgm:t>
    </dgm:pt>
    <dgm:pt modelId="{55B9312A-23EB-4E5D-A7F9-5A8DAC217233}">
      <dgm:prSet phldrT="[Text]"/>
      <dgm:spPr/>
      <dgm:t>
        <a:bodyPr/>
        <a:lstStyle/>
        <a:p>
          <a:r>
            <a:rPr lang="en-US"/>
            <a:t>Is this process interesting and interactive?</a:t>
          </a:r>
        </a:p>
      </dgm:t>
    </dgm:pt>
    <dgm:pt modelId="{7FB31997-8A6E-4A0A-BF4C-218CFC72FA45}" type="parTrans" cxnId="{5F15CA7B-EAC8-4F29-859E-D21206E0BC0C}">
      <dgm:prSet/>
      <dgm:spPr/>
      <dgm:t>
        <a:bodyPr/>
        <a:lstStyle/>
        <a:p>
          <a:endParaRPr lang="en-US"/>
        </a:p>
      </dgm:t>
    </dgm:pt>
    <dgm:pt modelId="{58D0C5E6-5583-49B7-9802-7894A0BE51D5}" type="sibTrans" cxnId="{5F15CA7B-EAC8-4F29-859E-D21206E0BC0C}">
      <dgm:prSet/>
      <dgm:spPr/>
      <dgm:t>
        <a:bodyPr/>
        <a:lstStyle/>
        <a:p>
          <a:endParaRPr lang="en-US"/>
        </a:p>
      </dgm:t>
    </dgm:pt>
    <dgm:pt modelId="{46F1DEFC-276E-48A5-A5E5-03E86B411717}">
      <dgm:prSet phldrT="[Text]"/>
      <dgm:spPr/>
      <dgm:t>
        <a:bodyPr/>
        <a:lstStyle/>
        <a:p>
          <a:r>
            <a:rPr lang="en-US"/>
            <a:t>Is the training on the staff member’s level….those new to the field need a different level of training than those with years of experience.</a:t>
          </a:r>
        </a:p>
      </dgm:t>
    </dgm:pt>
    <dgm:pt modelId="{4F6C27A6-132D-4DC3-9119-FF71AD3BB6BF}" type="parTrans" cxnId="{C33D240A-0FD6-46CE-8524-952C26C64A1E}">
      <dgm:prSet/>
      <dgm:spPr/>
      <dgm:t>
        <a:bodyPr/>
        <a:lstStyle/>
        <a:p>
          <a:endParaRPr lang="en-US"/>
        </a:p>
      </dgm:t>
    </dgm:pt>
    <dgm:pt modelId="{A78CF322-A758-419A-9C9E-FC89432C8E83}" type="sibTrans" cxnId="{C33D240A-0FD6-46CE-8524-952C26C64A1E}">
      <dgm:prSet/>
      <dgm:spPr/>
      <dgm:t>
        <a:bodyPr/>
        <a:lstStyle/>
        <a:p>
          <a:endParaRPr lang="en-US"/>
        </a:p>
      </dgm:t>
    </dgm:pt>
    <dgm:pt modelId="{C1A93B4F-98DE-4591-B148-107C7CBCB5BC}" type="pres">
      <dgm:prSet presAssocID="{2EBCA156-DFFC-40A1-B40B-9591A4ED3B34}" presName="vert0" presStyleCnt="0">
        <dgm:presLayoutVars>
          <dgm:dir/>
          <dgm:animOne val="branch"/>
          <dgm:animLvl val="lvl"/>
        </dgm:presLayoutVars>
      </dgm:prSet>
      <dgm:spPr/>
    </dgm:pt>
    <dgm:pt modelId="{108FFB03-98C0-4046-AD8B-83EA3C83BFF0}" type="pres">
      <dgm:prSet presAssocID="{4D925801-8B56-4B1A-8561-5E019873B0BC}" presName="thickLine" presStyleLbl="alignNode1" presStyleIdx="0" presStyleCnt="6"/>
      <dgm:spPr/>
    </dgm:pt>
    <dgm:pt modelId="{792E7F1A-A912-4AF2-8256-7AA64E62CBF7}" type="pres">
      <dgm:prSet presAssocID="{4D925801-8B56-4B1A-8561-5E019873B0BC}" presName="horz1" presStyleCnt="0"/>
      <dgm:spPr/>
    </dgm:pt>
    <dgm:pt modelId="{E13B8BF6-5D49-42B9-B530-7F9962B6DA45}" type="pres">
      <dgm:prSet presAssocID="{4D925801-8B56-4B1A-8561-5E019873B0BC}" presName="tx1" presStyleLbl="revTx" presStyleIdx="0" presStyleCnt="6"/>
      <dgm:spPr/>
    </dgm:pt>
    <dgm:pt modelId="{74066576-2381-4461-952D-23D78D20C10D}" type="pres">
      <dgm:prSet presAssocID="{4D925801-8B56-4B1A-8561-5E019873B0BC}" presName="vert1" presStyleCnt="0"/>
      <dgm:spPr/>
    </dgm:pt>
    <dgm:pt modelId="{F939A9F4-A5CD-4369-9DCE-2E57C503D551}" type="pres">
      <dgm:prSet presAssocID="{BD2B7C64-F282-488B-A1B9-E98DE5B84353}" presName="thickLine" presStyleLbl="alignNode1" presStyleIdx="1" presStyleCnt="6"/>
      <dgm:spPr/>
    </dgm:pt>
    <dgm:pt modelId="{A3BF2A64-B9C2-42D4-B72D-6B8E52AABCD9}" type="pres">
      <dgm:prSet presAssocID="{BD2B7C64-F282-488B-A1B9-E98DE5B84353}" presName="horz1" presStyleCnt="0"/>
      <dgm:spPr/>
    </dgm:pt>
    <dgm:pt modelId="{FBCC3E97-2D5C-428B-B8F2-FF7413599182}" type="pres">
      <dgm:prSet presAssocID="{BD2B7C64-F282-488B-A1B9-E98DE5B84353}" presName="tx1" presStyleLbl="revTx" presStyleIdx="1" presStyleCnt="6"/>
      <dgm:spPr/>
    </dgm:pt>
    <dgm:pt modelId="{18EEC7F4-901A-418A-8D92-CC1E557E79AE}" type="pres">
      <dgm:prSet presAssocID="{BD2B7C64-F282-488B-A1B9-E98DE5B84353}" presName="vert1" presStyleCnt="0"/>
      <dgm:spPr/>
    </dgm:pt>
    <dgm:pt modelId="{FF0538EA-B850-46EE-BAE1-B503606D643B}" type="pres">
      <dgm:prSet presAssocID="{46F1DEFC-276E-48A5-A5E5-03E86B411717}" presName="thickLine" presStyleLbl="alignNode1" presStyleIdx="2" presStyleCnt="6"/>
      <dgm:spPr/>
    </dgm:pt>
    <dgm:pt modelId="{E2415A96-B586-4DF1-AD1B-6B9A0FC9F7E8}" type="pres">
      <dgm:prSet presAssocID="{46F1DEFC-276E-48A5-A5E5-03E86B411717}" presName="horz1" presStyleCnt="0"/>
      <dgm:spPr/>
    </dgm:pt>
    <dgm:pt modelId="{6C88C542-4938-47A1-8037-D15CC387CBB0}" type="pres">
      <dgm:prSet presAssocID="{46F1DEFC-276E-48A5-A5E5-03E86B411717}" presName="tx1" presStyleLbl="revTx" presStyleIdx="2" presStyleCnt="6"/>
      <dgm:spPr/>
    </dgm:pt>
    <dgm:pt modelId="{87CDFBA9-B299-424A-AB59-B26B43B36637}" type="pres">
      <dgm:prSet presAssocID="{46F1DEFC-276E-48A5-A5E5-03E86B411717}" presName="vert1" presStyleCnt="0"/>
      <dgm:spPr/>
    </dgm:pt>
    <dgm:pt modelId="{F3239804-3858-4E42-B594-9BA205DDCA74}" type="pres">
      <dgm:prSet presAssocID="{C555FA82-1DAE-4C41-87AE-13384ACE7035}" presName="thickLine" presStyleLbl="alignNode1" presStyleIdx="3" presStyleCnt="6"/>
      <dgm:spPr/>
    </dgm:pt>
    <dgm:pt modelId="{684C28EB-9CB4-49A6-B27C-DB25BDC4CACA}" type="pres">
      <dgm:prSet presAssocID="{C555FA82-1DAE-4C41-87AE-13384ACE7035}" presName="horz1" presStyleCnt="0"/>
      <dgm:spPr/>
    </dgm:pt>
    <dgm:pt modelId="{799507A1-2DDB-4D5B-9580-0FA9511EFB9B}" type="pres">
      <dgm:prSet presAssocID="{C555FA82-1DAE-4C41-87AE-13384ACE7035}" presName="tx1" presStyleLbl="revTx" presStyleIdx="3" presStyleCnt="6"/>
      <dgm:spPr/>
    </dgm:pt>
    <dgm:pt modelId="{7C049271-E415-481D-B7FB-73C4E5A6CC1B}" type="pres">
      <dgm:prSet presAssocID="{C555FA82-1DAE-4C41-87AE-13384ACE7035}" presName="vert1" presStyleCnt="0"/>
      <dgm:spPr/>
    </dgm:pt>
    <dgm:pt modelId="{EE96DA18-F9EC-4CA0-85E1-F086F0BE894A}" type="pres">
      <dgm:prSet presAssocID="{5D595E19-8141-4456-A5CB-6CF9844E82A3}" presName="thickLine" presStyleLbl="alignNode1" presStyleIdx="4" presStyleCnt="6"/>
      <dgm:spPr/>
    </dgm:pt>
    <dgm:pt modelId="{9A8143B7-E98B-4116-B19B-E3E25F2693DF}" type="pres">
      <dgm:prSet presAssocID="{5D595E19-8141-4456-A5CB-6CF9844E82A3}" presName="horz1" presStyleCnt="0"/>
      <dgm:spPr/>
    </dgm:pt>
    <dgm:pt modelId="{622E2FF2-F651-42C5-A997-217B1D9CA8EF}" type="pres">
      <dgm:prSet presAssocID="{5D595E19-8141-4456-A5CB-6CF9844E82A3}" presName="tx1" presStyleLbl="revTx" presStyleIdx="4" presStyleCnt="6"/>
      <dgm:spPr/>
    </dgm:pt>
    <dgm:pt modelId="{1524C6BE-76BB-4A67-8616-FFC67C5D565C}" type="pres">
      <dgm:prSet presAssocID="{5D595E19-8141-4456-A5CB-6CF9844E82A3}" presName="vert1" presStyleCnt="0"/>
      <dgm:spPr/>
    </dgm:pt>
    <dgm:pt modelId="{53A1BEC0-C436-4914-A9CB-848CD88B90DA}" type="pres">
      <dgm:prSet presAssocID="{55B9312A-23EB-4E5D-A7F9-5A8DAC217233}" presName="thickLine" presStyleLbl="alignNode1" presStyleIdx="5" presStyleCnt="6"/>
      <dgm:spPr/>
    </dgm:pt>
    <dgm:pt modelId="{3E9A9D8D-B326-41BD-BE58-CC9692105C05}" type="pres">
      <dgm:prSet presAssocID="{55B9312A-23EB-4E5D-A7F9-5A8DAC217233}" presName="horz1" presStyleCnt="0"/>
      <dgm:spPr/>
    </dgm:pt>
    <dgm:pt modelId="{9FA15473-01C2-4BED-B758-1099FEE0F7F5}" type="pres">
      <dgm:prSet presAssocID="{55B9312A-23EB-4E5D-A7F9-5A8DAC217233}" presName="tx1" presStyleLbl="revTx" presStyleIdx="5" presStyleCnt="6"/>
      <dgm:spPr/>
    </dgm:pt>
    <dgm:pt modelId="{CF93583A-2B98-471B-A548-E33421549096}" type="pres">
      <dgm:prSet presAssocID="{55B9312A-23EB-4E5D-A7F9-5A8DAC217233}" presName="vert1" presStyleCnt="0"/>
      <dgm:spPr/>
    </dgm:pt>
  </dgm:ptLst>
  <dgm:cxnLst>
    <dgm:cxn modelId="{AFB6F702-CA66-4160-ACBD-0A60BB3F931D}" srcId="{2EBCA156-DFFC-40A1-B40B-9591A4ED3B34}" destId="{BD2B7C64-F282-488B-A1B9-E98DE5B84353}" srcOrd="1" destOrd="0" parTransId="{A3DFE430-04C1-4AA5-A10B-91F6D0E1BB04}" sibTransId="{B7749A04-D196-4865-A70D-4A6EBDBE58BE}"/>
    <dgm:cxn modelId="{C33D240A-0FD6-46CE-8524-952C26C64A1E}" srcId="{2EBCA156-DFFC-40A1-B40B-9591A4ED3B34}" destId="{46F1DEFC-276E-48A5-A5E5-03E86B411717}" srcOrd="2" destOrd="0" parTransId="{4F6C27A6-132D-4DC3-9119-FF71AD3BB6BF}" sibTransId="{A78CF322-A758-419A-9C9E-FC89432C8E83}"/>
    <dgm:cxn modelId="{33FD2720-0FDF-44A0-92EA-8B20137B8642}" srcId="{2EBCA156-DFFC-40A1-B40B-9591A4ED3B34}" destId="{5D595E19-8141-4456-A5CB-6CF9844E82A3}" srcOrd="4" destOrd="0" parTransId="{9E5F092A-E86C-4E5A-98A4-C7C3AA919A13}" sibTransId="{BE0D316B-EB87-45CA-BB9D-54CFAB73A5F6}"/>
    <dgm:cxn modelId="{6B72BF23-60CE-4386-AFBA-77F314EB1FBB}" srcId="{2EBCA156-DFFC-40A1-B40B-9591A4ED3B34}" destId="{4D925801-8B56-4B1A-8561-5E019873B0BC}" srcOrd="0" destOrd="0" parTransId="{093F56C6-CA83-41BD-AABB-00E3836C3588}" sibTransId="{BFBD1FA2-CBAB-4577-9DDB-366C67BCC6D8}"/>
    <dgm:cxn modelId="{AE498731-96B6-4961-919E-ADB2839612D0}" type="presOf" srcId="{C555FA82-1DAE-4C41-87AE-13384ACE7035}" destId="{799507A1-2DDB-4D5B-9580-0FA9511EFB9B}" srcOrd="0" destOrd="0" presId="urn:microsoft.com/office/officeart/2008/layout/LinedList"/>
    <dgm:cxn modelId="{8EBFED38-4D8A-4A4C-9734-7EDA0084ABFE}" type="presOf" srcId="{55B9312A-23EB-4E5D-A7F9-5A8DAC217233}" destId="{9FA15473-01C2-4BED-B758-1099FEE0F7F5}" srcOrd="0" destOrd="0" presId="urn:microsoft.com/office/officeart/2008/layout/LinedList"/>
    <dgm:cxn modelId="{90BC2D63-C9B4-48A2-B73F-0E6177A7B50A}" type="presOf" srcId="{5D595E19-8141-4456-A5CB-6CF9844E82A3}" destId="{622E2FF2-F651-42C5-A997-217B1D9CA8EF}" srcOrd="0" destOrd="0" presId="urn:microsoft.com/office/officeart/2008/layout/LinedList"/>
    <dgm:cxn modelId="{3D779455-416E-4E80-96F2-DF4604CC9047}" type="presOf" srcId="{46F1DEFC-276E-48A5-A5E5-03E86B411717}" destId="{6C88C542-4938-47A1-8037-D15CC387CBB0}" srcOrd="0" destOrd="0" presId="urn:microsoft.com/office/officeart/2008/layout/LinedList"/>
    <dgm:cxn modelId="{5F15CA7B-EAC8-4F29-859E-D21206E0BC0C}" srcId="{2EBCA156-DFFC-40A1-B40B-9591A4ED3B34}" destId="{55B9312A-23EB-4E5D-A7F9-5A8DAC217233}" srcOrd="5" destOrd="0" parTransId="{7FB31997-8A6E-4A0A-BF4C-218CFC72FA45}" sibTransId="{58D0C5E6-5583-49B7-9802-7894A0BE51D5}"/>
    <dgm:cxn modelId="{F81C967F-B72F-4455-9481-DD916991A3DF}" type="presOf" srcId="{4D925801-8B56-4B1A-8561-5E019873B0BC}" destId="{E13B8BF6-5D49-42B9-B530-7F9962B6DA45}" srcOrd="0" destOrd="0" presId="urn:microsoft.com/office/officeart/2008/layout/LinedList"/>
    <dgm:cxn modelId="{D6F1FA95-429E-4BC2-AC5E-C4E58D964897}" srcId="{2EBCA156-DFFC-40A1-B40B-9591A4ED3B34}" destId="{C555FA82-1DAE-4C41-87AE-13384ACE7035}" srcOrd="3" destOrd="0" parTransId="{00E8F744-D77D-4A8C-A755-8084EE3F3470}" sibTransId="{1E606A5A-D62B-46F0-830A-AE7617D0CDEE}"/>
    <dgm:cxn modelId="{E0E99FCB-6AEF-435B-BA7C-3428E0200239}" type="presOf" srcId="{BD2B7C64-F282-488B-A1B9-E98DE5B84353}" destId="{FBCC3E97-2D5C-428B-B8F2-FF7413599182}" srcOrd="0" destOrd="0" presId="urn:microsoft.com/office/officeart/2008/layout/LinedList"/>
    <dgm:cxn modelId="{F54BBACE-E4A5-43AA-85C0-06B6A471DD75}" type="presOf" srcId="{2EBCA156-DFFC-40A1-B40B-9591A4ED3B34}" destId="{C1A93B4F-98DE-4591-B148-107C7CBCB5BC}" srcOrd="0" destOrd="0" presId="urn:microsoft.com/office/officeart/2008/layout/LinedList"/>
    <dgm:cxn modelId="{F86DA5D3-9C4B-4E65-BB3B-EB76A4B7D3D4}" type="presParOf" srcId="{C1A93B4F-98DE-4591-B148-107C7CBCB5BC}" destId="{108FFB03-98C0-4046-AD8B-83EA3C83BFF0}" srcOrd="0" destOrd="0" presId="urn:microsoft.com/office/officeart/2008/layout/LinedList"/>
    <dgm:cxn modelId="{56D3A603-6D4C-4AA9-B7E5-857A0E0019F8}" type="presParOf" srcId="{C1A93B4F-98DE-4591-B148-107C7CBCB5BC}" destId="{792E7F1A-A912-4AF2-8256-7AA64E62CBF7}" srcOrd="1" destOrd="0" presId="urn:microsoft.com/office/officeart/2008/layout/LinedList"/>
    <dgm:cxn modelId="{8C10AF49-60F2-4FA1-90DE-1D488041F619}" type="presParOf" srcId="{792E7F1A-A912-4AF2-8256-7AA64E62CBF7}" destId="{E13B8BF6-5D49-42B9-B530-7F9962B6DA45}" srcOrd="0" destOrd="0" presId="urn:microsoft.com/office/officeart/2008/layout/LinedList"/>
    <dgm:cxn modelId="{AF9817B5-CF26-471F-8154-E3DFDBF612AD}" type="presParOf" srcId="{792E7F1A-A912-4AF2-8256-7AA64E62CBF7}" destId="{74066576-2381-4461-952D-23D78D20C10D}" srcOrd="1" destOrd="0" presId="urn:microsoft.com/office/officeart/2008/layout/LinedList"/>
    <dgm:cxn modelId="{5183EE74-4184-4486-A0B2-90307BE18E5C}" type="presParOf" srcId="{C1A93B4F-98DE-4591-B148-107C7CBCB5BC}" destId="{F939A9F4-A5CD-4369-9DCE-2E57C503D551}" srcOrd="2" destOrd="0" presId="urn:microsoft.com/office/officeart/2008/layout/LinedList"/>
    <dgm:cxn modelId="{4DE08CA2-F439-4F4C-81FE-85E273F9156A}" type="presParOf" srcId="{C1A93B4F-98DE-4591-B148-107C7CBCB5BC}" destId="{A3BF2A64-B9C2-42D4-B72D-6B8E52AABCD9}" srcOrd="3" destOrd="0" presId="urn:microsoft.com/office/officeart/2008/layout/LinedList"/>
    <dgm:cxn modelId="{69153D29-303B-46F4-9A98-01017F37AB71}" type="presParOf" srcId="{A3BF2A64-B9C2-42D4-B72D-6B8E52AABCD9}" destId="{FBCC3E97-2D5C-428B-B8F2-FF7413599182}" srcOrd="0" destOrd="0" presId="urn:microsoft.com/office/officeart/2008/layout/LinedList"/>
    <dgm:cxn modelId="{ADF151E0-E5EF-4E6A-BA39-154194A7B531}" type="presParOf" srcId="{A3BF2A64-B9C2-42D4-B72D-6B8E52AABCD9}" destId="{18EEC7F4-901A-418A-8D92-CC1E557E79AE}" srcOrd="1" destOrd="0" presId="urn:microsoft.com/office/officeart/2008/layout/LinedList"/>
    <dgm:cxn modelId="{E3278AB8-A946-4DE3-AEEF-FC54F718C794}" type="presParOf" srcId="{C1A93B4F-98DE-4591-B148-107C7CBCB5BC}" destId="{FF0538EA-B850-46EE-BAE1-B503606D643B}" srcOrd="4" destOrd="0" presId="urn:microsoft.com/office/officeart/2008/layout/LinedList"/>
    <dgm:cxn modelId="{444DA4F0-1F33-42DE-9514-2B20F9D007D2}" type="presParOf" srcId="{C1A93B4F-98DE-4591-B148-107C7CBCB5BC}" destId="{E2415A96-B586-4DF1-AD1B-6B9A0FC9F7E8}" srcOrd="5" destOrd="0" presId="urn:microsoft.com/office/officeart/2008/layout/LinedList"/>
    <dgm:cxn modelId="{DEC98FB1-58C0-4FF3-BD01-7A2C4F55381C}" type="presParOf" srcId="{E2415A96-B586-4DF1-AD1B-6B9A0FC9F7E8}" destId="{6C88C542-4938-47A1-8037-D15CC387CBB0}" srcOrd="0" destOrd="0" presId="urn:microsoft.com/office/officeart/2008/layout/LinedList"/>
    <dgm:cxn modelId="{B599193B-BAA8-4EE1-82F9-AA3F18800FFF}" type="presParOf" srcId="{E2415A96-B586-4DF1-AD1B-6B9A0FC9F7E8}" destId="{87CDFBA9-B299-424A-AB59-B26B43B36637}" srcOrd="1" destOrd="0" presId="urn:microsoft.com/office/officeart/2008/layout/LinedList"/>
    <dgm:cxn modelId="{DBF769A2-F08C-4BEE-A630-31756C188E87}" type="presParOf" srcId="{C1A93B4F-98DE-4591-B148-107C7CBCB5BC}" destId="{F3239804-3858-4E42-B594-9BA205DDCA74}" srcOrd="6" destOrd="0" presId="urn:microsoft.com/office/officeart/2008/layout/LinedList"/>
    <dgm:cxn modelId="{A9296EA4-C8FF-415A-8B13-E70AB17AE6BD}" type="presParOf" srcId="{C1A93B4F-98DE-4591-B148-107C7CBCB5BC}" destId="{684C28EB-9CB4-49A6-B27C-DB25BDC4CACA}" srcOrd="7" destOrd="0" presId="urn:microsoft.com/office/officeart/2008/layout/LinedList"/>
    <dgm:cxn modelId="{3A8B4E9A-6D82-4F3D-B64A-CCDF91829F1A}" type="presParOf" srcId="{684C28EB-9CB4-49A6-B27C-DB25BDC4CACA}" destId="{799507A1-2DDB-4D5B-9580-0FA9511EFB9B}" srcOrd="0" destOrd="0" presId="urn:microsoft.com/office/officeart/2008/layout/LinedList"/>
    <dgm:cxn modelId="{91038AE3-61B4-42E4-8254-84705E727A63}" type="presParOf" srcId="{684C28EB-9CB4-49A6-B27C-DB25BDC4CACA}" destId="{7C049271-E415-481D-B7FB-73C4E5A6CC1B}" srcOrd="1" destOrd="0" presId="urn:microsoft.com/office/officeart/2008/layout/LinedList"/>
    <dgm:cxn modelId="{5AF27EF8-C3A8-47F9-BF33-94BDFB459DFB}" type="presParOf" srcId="{C1A93B4F-98DE-4591-B148-107C7CBCB5BC}" destId="{EE96DA18-F9EC-4CA0-85E1-F086F0BE894A}" srcOrd="8" destOrd="0" presId="urn:microsoft.com/office/officeart/2008/layout/LinedList"/>
    <dgm:cxn modelId="{54CDFC39-522C-4102-8057-B20DD0921724}" type="presParOf" srcId="{C1A93B4F-98DE-4591-B148-107C7CBCB5BC}" destId="{9A8143B7-E98B-4116-B19B-E3E25F2693DF}" srcOrd="9" destOrd="0" presId="urn:microsoft.com/office/officeart/2008/layout/LinedList"/>
    <dgm:cxn modelId="{A26C7DF5-5E04-43FF-909D-37ACB038B6CD}" type="presParOf" srcId="{9A8143B7-E98B-4116-B19B-E3E25F2693DF}" destId="{622E2FF2-F651-42C5-A997-217B1D9CA8EF}" srcOrd="0" destOrd="0" presId="urn:microsoft.com/office/officeart/2008/layout/LinedList"/>
    <dgm:cxn modelId="{E390D0F5-51BA-418D-BBAA-21DB64545CD9}" type="presParOf" srcId="{9A8143B7-E98B-4116-B19B-E3E25F2693DF}" destId="{1524C6BE-76BB-4A67-8616-FFC67C5D565C}" srcOrd="1" destOrd="0" presId="urn:microsoft.com/office/officeart/2008/layout/LinedList"/>
    <dgm:cxn modelId="{359E13AA-8ACF-4A52-9386-5B7C8BA5165F}" type="presParOf" srcId="{C1A93B4F-98DE-4591-B148-107C7CBCB5BC}" destId="{53A1BEC0-C436-4914-A9CB-848CD88B90DA}" srcOrd="10" destOrd="0" presId="urn:microsoft.com/office/officeart/2008/layout/LinedList"/>
    <dgm:cxn modelId="{C939C023-D5C7-4715-AF4C-2F80E25BF688}" type="presParOf" srcId="{C1A93B4F-98DE-4591-B148-107C7CBCB5BC}" destId="{3E9A9D8D-B326-41BD-BE58-CC9692105C05}" srcOrd="11" destOrd="0" presId="urn:microsoft.com/office/officeart/2008/layout/LinedList"/>
    <dgm:cxn modelId="{4735E52D-54C5-4633-A39C-873CA82AA384}" type="presParOf" srcId="{3E9A9D8D-B326-41BD-BE58-CC9692105C05}" destId="{9FA15473-01C2-4BED-B758-1099FEE0F7F5}" srcOrd="0" destOrd="0" presId="urn:microsoft.com/office/officeart/2008/layout/LinedList"/>
    <dgm:cxn modelId="{C69C475A-5CF5-4C6F-8535-43DD00FF9565}" type="presParOf" srcId="{3E9A9D8D-B326-41BD-BE58-CC9692105C05}" destId="{CF93583A-2B98-471B-A548-E334215490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0A0EEAB-B0DC-4F15-89D9-F50CC9C586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31A1C8-3178-4851-9047-FB1F4176666D}">
      <dgm:prSet phldrT="[Text]"/>
      <dgm:spPr/>
      <dgm:t>
        <a:bodyPr/>
        <a:lstStyle/>
        <a:p>
          <a:r>
            <a:rPr lang="en-US" dirty="0"/>
            <a:t>Differentiate onboarding; taking into account existing strengths and skills </a:t>
          </a:r>
        </a:p>
      </dgm:t>
    </dgm:pt>
    <dgm:pt modelId="{B71072DB-7435-4C1D-97FB-F5F5CCF609A2}" type="parTrans" cxnId="{A43F4FEE-D739-4560-9601-2AF7A61500F0}">
      <dgm:prSet/>
      <dgm:spPr/>
      <dgm:t>
        <a:bodyPr/>
        <a:lstStyle/>
        <a:p>
          <a:endParaRPr lang="en-US"/>
        </a:p>
      </dgm:t>
    </dgm:pt>
    <dgm:pt modelId="{D951FE11-A74C-4CF8-AD59-875D440521F1}" type="sibTrans" cxnId="{A43F4FEE-D739-4560-9601-2AF7A61500F0}">
      <dgm:prSet/>
      <dgm:spPr/>
      <dgm:t>
        <a:bodyPr/>
        <a:lstStyle/>
        <a:p>
          <a:endParaRPr lang="en-US"/>
        </a:p>
      </dgm:t>
    </dgm:pt>
    <dgm:pt modelId="{770313F9-1927-4719-947B-F8CE3ACC1D81}">
      <dgm:prSet phldrT="[Text]"/>
      <dgm:spPr/>
      <dgm:t>
        <a:bodyPr/>
        <a:lstStyle/>
        <a:p>
          <a:r>
            <a:rPr lang="en-US" dirty="0"/>
            <a:t>Integrate new hires into the workflow so that employees are learning via training, observation and practice</a:t>
          </a:r>
        </a:p>
      </dgm:t>
    </dgm:pt>
    <dgm:pt modelId="{1DA91C6D-6AF9-4F13-8A8D-B4CB216EFF5D}" type="parTrans" cxnId="{1D3306D1-5D19-4865-A8E7-22109DFAFB9C}">
      <dgm:prSet/>
      <dgm:spPr/>
      <dgm:t>
        <a:bodyPr/>
        <a:lstStyle/>
        <a:p>
          <a:endParaRPr lang="en-US"/>
        </a:p>
      </dgm:t>
    </dgm:pt>
    <dgm:pt modelId="{CB70D655-A91D-48E7-8923-BE069A615A92}" type="sibTrans" cxnId="{1D3306D1-5D19-4865-A8E7-22109DFAFB9C}">
      <dgm:prSet/>
      <dgm:spPr/>
      <dgm:t>
        <a:bodyPr/>
        <a:lstStyle/>
        <a:p>
          <a:endParaRPr lang="en-US"/>
        </a:p>
      </dgm:t>
    </dgm:pt>
    <dgm:pt modelId="{A0135606-AE40-4E87-9639-C3BE6BB3BE73}">
      <dgm:prSet phldrT="[Text]"/>
      <dgm:spPr/>
      <dgm:t>
        <a:bodyPr/>
        <a:lstStyle/>
        <a:p>
          <a:r>
            <a:rPr lang="en-US" dirty="0"/>
            <a:t>Should include some form of training of hard and/or soft skills</a:t>
          </a:r>
        </a:p>
      </dgm:t>
    </dgm:pt>
    <dgm:pt modelId="{0C7DFA46-6BC9-48D7-A666-D77EB1EEE981}" type="parTrans" cxnId="{069CB349-ED11-4A2D-B5BA-4FC1FAF47027}">
      <dgm:prSet/>
      <dgm:spPr/>
      <dgm:t>
        <a:bodyPr/>
        <a:lstStyle/>
        <a:p>
          <a:endParaRPr lang="en-US"/>
        </a:p>
      </dgm:t>
    </dgm:pt>
    <dgm:pt modelId="{BC158389-9FB4-4467-ADAC-D5C280B93B70}" type="sibTrans" cxnId="{069CB349-ED11-4A2D-B5BA-4FC1FAF47027}">
      <dgm:prSet/>
      <dgm:spPr/>
      <dgm:t>
        <a:bodyPr/>
        <a:lstStyle/>
        <a:p>
          <a:endParaRPr lang="en-US"/>
        </a:p>
      </dgm:t>
    </dgm:pt>
    <dgm:pt modelId="{61B2D2D0-EB53-40F2-9C29-77A0FEB92DF5}">
      <dgm:prSet phldrT="[Text]"/>
      <dgm:spPr/>
      <dgm:t>
        <a:bodyPr/>
        <a:lstStyle/>
        <a:p>
          <a:r>
            <a:rPr lang="en-US" dirty="0"/>
            <a:t>Reengage, Reinforce and Repeat</a:t>
          </a:r>
        </a:p>
      </dgm:t>
    </dgm:pt>
    <dgm:pt modelId="{CA58FF08-E6BC-4B4C-98BE-F44B1BF11776}" type="parTrans" cxnId="{A0092372-E306-4F2B-91DC-3DD1CDEFA9AD}">
      <dgm:prSet/>
      <dgm:spPr/>
      <dgm:t>
        <a:bodyPr/>
        <a:lstStyle/>
        <a:p>
          <a:endParaRPr lang="en-US"/>
        </a:p>
      </dgm:t>
    </dgm:pt>
    <dgm:pt modelId="{D33DF4AB-5ACC-4D2E-A0CF-DE23A1BE3539}" type="sibTrans" cxnId="{A0092372-E306-4F2B-91DC-3DD1CDEFA9AD}">
      <dgm:prSet/>
      <dgm:spPr/>
      <dgm:t>
        <a:bodyPr/>
        <a:lstStyle/>
        <a:p>
          <a:endParaRPr lang="en-US"/>
        </a:p>
      </dgm:t>
    </dgm:pt>
    <dgm:pt modelId="{03580517-D560-44B4-806B-F164986DB8E8}">
      <dgm:prSet phldrT="[Text]"/>
      <dgm:spPr/>
      <dgm:t>
        <a:bodyPr/>
        <a:lstStyle/>
        <a:p>
          <a:r>
            <a:rPr lang="en-US" dirty="0"/>
            <a:t>Personalize and engage</a:t>
          </a:r>
        </a:p>
      </dgm:t>
    </dgm:pt>
    <dgm:pt modelId="{46C8D856-BEC0-421B-8C13-9DC2459B74BF}" type="parTrans" cxnId="{B4AD4D18-867D-4355-B27A-C30B3541DB96}">
      <dgm:prSet/>
      <dgm:spPr/>
      <dgm:t>
        <a:bodyPr/>
        <a:lstStyle/>
        <a:p>
          <a:endParaRPr lang="en-US"/>
        </a:p>
      </dgm:t>
    </dgm:pt>
    <dgm:pt modelId="{B0127716-A5CC-496B-9BBD-06E2A4B26485}" type="sibTrans" cxnId="{B4AD4D18-867D-4355-B27A-C30B3541DB96}">
      <dgm:prSet/>
      <dgm:spPr/>
      <dgm:t>
        <a:bodyPr/>
        <a:lstStyle/>
        <a:p>
          <a:endParaRPr lang="en-US"/>
        </a:p>
      </dgm:t>
    </dgm:pt>
    <dgm:pt modelId="{FB8356B9-1011-4E10-87DD-924A81EBF629}">
      <dgm:prSet phldrT="[Text]"/>
      <dgm:spPr/>
      <dgm:t>
        <a:bodyPr/>
        <a:lstStyle/>
        <a:p>
          <a:r>
            <a:rPr lang="en-US" dirty="0"/>
            <a:t>Avoid the information dump</a:t>
          </a:r>
        </a:p>
      </dgm:t>
    </dgm:pt>
    <dgm:pt modelId="{9CE13293-33CA-4F29-9A62-4AD36D1BE7CD}" type="parTrans" cxnId="{59A57511-B6E0-4226-ABD3-7CDEFEC8461A}">
      <dgm:prSet/>
      <dgm:spPr/>
      <dgm:t>
        <a:bodyPr/>
        <a:lstStyle/>
        <a:p>
          <a:endParaRPr lang="en-US"/>
        </a:p>
      </dgm:t>
    </dgm:pt>
    <dgm:pt modelId="{706FAAC9-915C-4C62-AE56-A7E511EB98B4}" type="sibTrans" cxnId="{59A57511-B6E0-4226-ABD3-7CDEFEC8461A}">
      <dgm:prSet/>
      <dgm:spPr/>
      <dgm:t>
        <a:bodyPr/>
        <a:lstStyle/>
        <a:p>
          <a:endParaRPr lang="en-US"/>
        </a:p>
      </dgm:t>
    </dgm:pt>
    <dgm:pt modelId="{31A814E0-372C-431F-B832-9B32E6FBDBCF}">
      <dgm:prSet phldrT="[Text]"/>
      <dgm:spPr/>
      <dgm:t>
        <a:bodyPr/>
        <a:lstStyle/>
        <a:p>
          <a:r>
            <a:rPr lang="en-US" dirty="0"/>
            <a:t>Start with the “must-know information…key job knowledge</a:t>
          </a:r>
        </a:p>
      </dgm:t>
    </dgm:pt>
    <dgm:pt modelId="{B843783C-D5DA-427A-840A-6AD63B8BCE27}" type="parTrans" cxnId="{6C5B721A-668B-4C93-A6B2-B1C779DA32BA}">
      <dgm:prSet/>
      <dgm:spPr/>
      <dgm:t>
        <a:bodyPr/>
        <a:lstStyle/>
        <a:p>
          <a:endParaRPr lang="en-US"/>
        </a:p>
      </dgm:t>
    </dgm:pt>
    <dgm:pt modelId="{D3B6CDA0-E8A3-4976-99F5-8F8D1F9DACFA}" type="sibTrans" cxnId="{6C5B721A-668B-4C93-A6B2-B1C779DA32BA}">
      <dgm:prSet/>
      <dgm:spPr/>
      <dgm:t>
        <a:bodyPr/>
        <a:lstStyle/>
        <a:p>
          <a:endParaRPr lang="en-US"/>
        </a:p>
      </dgm:t>
    </dgm:pt>
    <dgm:pt modelId="{4F872112-7E88-4B07-9D70-ED4305BE7039}">
      <dgm:prSet phldrT="[Text]"/>
      <dgm:spPr/>
      <dgm:t>
        <a:bodyPr/>
        <a:lstStyle/>
        <a:p>
          <a:r>
            <a:rPr lang="en-US" dirty="0"/>
            <a:t>Use microlearning to deliver easily digested bits of learning everyday</a:t>
          </a:r>
        </a:p>
      </dgm:t>
    </dgm:pt>
    <dgm:pt modelId="{D00593FF-5B52-4C6F-8DFC-9AE7D227E658}" type="parTrans" cxnId="{48AADA4B-D52D-4539-878E-E3D64F5D17CD}">
      <dgm:prSet/>
      <dgm:spPr/>
      <dgm:t>
        <a:bodyPr/>
        <a:lstStyle/>
        <a:p>
          <a:endParaRPr lang="en-US"/>
        </a:p>
      </dgm:t>
    </dgm:pt>
    <dgm:pt modelId="{487BD526-7162-4753-9239-4B2CC0D858B3}" type="sibTrans" cxnId="{48AADA4B-D52D-4539-878E-E3D64F5D17CD}">
      <dgm:prSet/>
      <dgm:spPr/>
      <dgm:t>
        <a:bodyPr/>
        <a:lstStyle/>
        <a:p>
          <a:endParaRPr lang="en-US"/>
        </a:p>
      </dgm:t>
    </dgm:pt>
    <dgm:pt modelId="{203F05F3-AAF8-4B0B-BC2F-3B7FE3C2AAE4}">
      <dgm:prSet phldrT="[Text]"/>
      <dgm:spPr/>
      <dgm:t>
        <a:bodyPr/>
        <a:lstStyle/>
        <a:p>
          <a:r>
            <a:rPr lang="en-US" dirty="0"/>
            <a:t>Companies should spend more than 16 hours orientating new hires</a:t>
          </a:r>
        </a:p>
      </dgm:t>
    </dgm:pt>
    <dgm:pt modelId="{031F8182-B7BC-479E-81C0-BD0EB70E28EF}" type="parTrans" cxnId="{5689F18B-DE0F-4555-A44D-37280692A689}">
      <dgm:prSet/>
      <dgm:spPr/>
      <dgm:t>
        <a:bodyPr/>
        <a:lstStyle/>
        <a:p>
          <a:endParaRPr lang="en-US"/>
        </a:p>
      </dgm:t>
    </dgm:pt>
    <dgm:pt modelId="{61471474-AC77-417D-BE28-3307C4B69B91}" type="sibTrans" cxnId="{5689F18B-DE0F-4555-A44D-37280692A689}">
      <dgm:prSet/>
      <dgm:spPr/>
      <dgm:t>
        <a:bodyPr/>
        <a:lstStyle/>
        <a:p>
          <a:endParaRPr lang="en-US"/>
        </a:p>
      </dgm:t>
    </dgm:pt>
    <dgm:pt modelId="{DEADB257-159C-42D1-9A32-4450323AF764}">
      <dgm:prSet phldrT="[Text]"/>
      <dgm:spPr/>
      <dgm:t>
        <a:bodyPr/>
        <a:lstStyle/>
        <a:p>
          <a:r>
            <a:rPr lang="en-US" dirty="0"/>
            <a:t>Orientation sets the tone for new hires and provides regular updates, intent and process through the first 30, 60, and 90 days</a:t>
          </a:r>
        </a:p>
      </dgm:t>
    </dgm:pt>
    <dgm:pt modelId="{B94A16A5-4975-451C-ACB4-250785F85695}" type="parTrans" cxnId="{FB3ACD7D-028C-416A-8F2C-01E571F22E6A}">
      <dgm:prSet/>
      <dgm:spPr/>
      <dgm:t>
        <a:bodyPr/>
        <a:lstStyle/>
        <a:p>
          <a:endParaRPr lang="en-US"/>
        </a:p>
      </dgm:t>
    </dgm:pt>
    <dgm:pt modelId="{015B3E4C-4054-4200-BDFB-B13C61795C32}" type="sibTrans" cxnId="{FB3ACD7D-028C-416A-8F2C-01E571F22E6A}">
      <dgm:prSet/>
      <dgm:spPr/>
      <dgm:t>
        <a:bodyPr/>
        <a:lstStyle/>
        <a:p>
          <a:endParaRPr lang="en-US"/>
        </a:p>
      </dgm:t>
    </dgm:pt>
    <dgm:pt modelId="{2BA060F1-93C0-4847-A976-B1B52E0326D6}">
      <dgm:prSet phldrT="[Text]"/>
      <dgm:spPr/>
      <dgm:t>
        <a:bodyPr/>
        <a:lstStyle/>
        <a:p>
          <a:r>
            <a:rPr lang="en-US" dirty="0"/>
            <a:t>Functional /Systems trainings: give demos, schedule shadowing and hands-on training</a:t>
          </a:r>
        </a:p>
      </dgm:t>
    </dgm:pt>
    <dgm:pt modelId="{A06CC7BC-B04A-49F9-90E8-BAE84549630E}" type="parTrans" cxnId="{92275A3A-E99C-4EF2-976D-C0ADEBEF9DD0}">
      <dgm:prSet/>
      <dgm:spPr/>
      <dgm:t>
        <a:bodyPr/>
        <a:lstStyle/>
        <a:p>
          <a:endParaRPr lang="en-US"/>
        </a:p>
      </dgm:t>
    </dgm:pt>
    <dgm:pt modelId="{5D333AC1-E21A-4328-8DB3-84D25A6D6AB9}" type="sibTrans" cxnId="{92275A3A-E99C-4EF2-976D-C0ADEBEF9DD0}">
      <dgm:prSet/>
      <dgm:spPr/>
      <dgm:t>
        <a:bodyPr/>
        <a:lstStyle/>
        <a:p>
          <a:endParaRPr lang="en-US"/>
        </a:p>
      </dgm:t>
    </dgm:pt>
    <dgm:pt modelId="{76F3DE6A-3AA6-417F-BF12-0DEE82CBF0C1}">
      <dgm:prSet phldrT="[Text]"/>
      <dgm:spPr/>
      <dgm:t>
        <a:bodyPr/>
        <a:lstStyle/>
        <a:p>
          <a:r>
            <a:rPr lang="en-US" dirty="0"/>
            <a:t>Role clarification sessions that involve facilitated discussions to clarify expectations, priorities, and deliverables</a:t>
          </a:r>
        </a:p>
      </dgm:t>
    </dgm:pt>
    <dgm:pt modelId="{4DAC4E57-1ED3-413E-825A-C86C57F5FFB5}" type="parTrans" cxnId="{E8689120-11CE-4F09-BB3E-A3AE99001738}">
      <dgm:prSet/>
      <dgm:spPr/>
      <dgm:t>
        <a:bodyPr/>
        <a:lstStyle/>
        <a:p>
          <a:endParaRPr lang="en-US"/>
        </a:p>
      </dgm:t>
    </dgm:pt>
    <dgm:pt modelId="{5364FBF3-AC6E-4CEE-B009-D63D3F1E40CD}" type="sibTrans" cxnId="{E8689120-11CE-4F09-BB3E-A3AE99001738}">
      <dgm:prSet/>
      <dgm:spPr/>
      <dgm:t>
        <a:bodyPr/>
        <a:lstStyle/>
        <a:p>
          <a:endParaRPr lang="en-US"/>
        </a:p>
      </dgm:t>
    </dgm:pt>
    <dgm:pt modelId="{DFC197B5-B233-43D4-90CB-5CEDCDB7B0B1}">
      <dgm:prSet phldrT="[Text]"/>
      <dgm:spPr/>
      <dgm:t>
        <a:bodyPr/>
        <a:lstStyle/>
        <a:p>
          <a:r>
            <a:rPr lang="en-US" dirty="0"/>
            <a:t>Include culture/mission</a:t>
          </a:r>
        </a:p>
      </dgm:t>
    </dgm:pt>
    <dgm:pt modelId="{B18D9CC7-238F-4BED-A612-647EDC6D2CE6}" type="parTrans" cxnId="{637A1610-BE4A-4D91-80B2-05F450B2F31F}">
      <dgm:prSet/>
      <dgm:spPr/>
    </dgm:pt>
    <dgm:pt modelId="{29B48518-E7EB-417C-B17C-119C7F9DB91A}" type="sibTrans" cxnId="{637A1610-BE4A-4D91-80B2-05F450B2F31F}">
      <dgm:prSet/>
      <dgm:spPr/>
    </dgm:pt>
    <dgm:pt modelId="{7A2EF627-7CC7-470A-9C9D-3D63D1591B2A}">
      <dgm:prSet phldrT="[Text]"/>
      <dgm:spPr/>
      <dgm:t>
        <a:bodyPr/>
        <a:lstStyle/>
        <a:p>
          <a:r>
            <a:rPr lang="en-US" dirty="0"/>
            <a:t>Use this process as a chance for the organization to introduce itself and its unique aspect</a:t>
          </a:r>
        </a:p>
      </dgm:t>
    </dgm:pt>
    <dgm:pt modelId="{6427520C-9BBC-43E5-BBB3-6B78FFDA7DEC}" type="parTrans" cxnId="{5F1E42EB-DEFC-4C50-BBC3-F80C9EFA7EAE}">
      <dgm:prSet/>
      <dgm:spPr/>
    </dgm:pt>
    <dgm:pt modelId="{62D744E6-0056-497E-8CF8-0E280DB98F93}" type="sibTrans" cxnId="{5F1E42EB-DEFC-4C50-BBC3-F80C9EFA7EAE}">
      <dgm:prSet/>
      <dgm:spPr/>
    </dgm:pt>
    <dgm:pt modelId="{6A018B43-8387-4B9E-9A3A-FD30234594B7}">
      <dgm:prSet phldrT="[Text]"/>
      <dgm:spPr/>
      <dgm:t>
        <a:bodyPr/>
        <a:lstStyle/>
        <a:p>
          <a:r>
            <a:rPr lang="en-US" dirty="0"/>
            <a:t>It is important to communicate  the company’s goals, values and unique approach for long-term success</a:t>
          </a:r>
        </a:p>
      </dgm:t>
    </dgm:pt>
    <dgm:pt modelId="{18046076-6C9B-41A4-8851-69DA2A21632E}" type="parTrans" cxnId="{1B1CC116-50D2-4809-B908-92CBB83ECDC0}">
      <dgm:prSet/>
      <dgm:spPr/>
    </dgm:pt>
    <dgm:pt modelId="{C2002FEC-D506-4048-901A-47EE4DB3CBF8}" type="sibTrans" cxnId="{1B1CC116-50D2-4809-B908-92CBB83ECDC0}">
      <dgm:prSet/>
      <dgm:spPr/>
    </dgm:pt>
    <dgm:pt modelId="{71ACC2BD-9BDE-4A67-AE0B-8E986AF53C16}" type="pres">
      <dgm:prSet presAssocID="{30A0EEAB-B0DC-4F15-89D9-F50CC9C58638}" presName="linear" presStyleCnt="0">
        <dgm:presLayoutVars>
          <dgm:animLvl val="lvl"/>
          <dgm:resizeHandles val="exact"/>
        </dgm:presLayoutVars>
      </dgm:prSet>
      <dgm:spPr/>
    </dgm:pt>
    <dgm:pt modelId="{6887D3D4-B7A0-4D1B-9529-0A66B046F07B}" type="pres">
      <dgm:prSet presAssocID="{03580517-D560-44B4-806B-F164986DB8E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A8452C2-2A6E-4F6F-B8B6-20B7DF6BE50D}" type="pres">
      <dgm:prSet presAssocID="{03580517-D560-44B4-806B-F164986DB8E8}" presName="childText" presStyleLbl="revTx" presStyleIdx="0" presStyleCnt="4">
        <dgm:presLayoutVars>
          <dgm:bulletEnabled val="1"/>
        </dgm:presLayoutVars>
      </dgm:prSet>
      <dgm:spPr/>
    </dgm:pt>
    <dgm:pt modelId="{1D007A91-B41E-4D70-BB3A-5394ECD0B196}" type="pres">
      <dgm:prSet presAssocID="{FB8356B9-1011-4E10-87DD-924A81EBF62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E1EFACB-9F9F-493C-B849-6938F9F52FDA}" type="pres">
      <dgm:prSet presAssocID="{FB8356B9-1011-4E10-87DD-924A81EBF629}" presName="childText" presStyleLbl="revTx" presStyleIdx="1" presStyleCnt="4">
        <dgm:presLayoutVars>
          <dgm:bulletEnabled val="1"/>
        </dgm:presLayoutVars>
      </dgm:prSet>
      <dgm:spPr/>
    </dgm:pt>
    <dgm:pt modelId="{B1D5D20D-65F3-42B5-A01A-0C754AD9E4FC}" type="pres">
      <dgm:prSet presAssocID="{203F05F3-AAF8-4B0B-BC2F-3B7FE3C2AAE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0BF0F77-609B-4EC5-8FEE-A036C59EA8F5}" type="pres">
      <dgm:prSet presAssocID="{203F05F3-AAF8-4B0B-BC2F-3B7FE3C2AAE4}" presName="childText" presStyleLbl="revTx" presStyleIdx="2" presStyleCnt="4">
        <dgm:presLayoutVars>
          <dgm:bulletEnabled val="1"/>
        </dgm:presLayoutVars>
      </dgm:prSet>
      <dgm:spPr/>
    </dgm:pt>
    <dgm:pt modelId="{E868D4D2-B949-481F-BC5A-FAD5DA3F8315}" type="pres">
      <dgm:prSet presAssocID="{DFC197B5-B233-43D4-90CB-5CEDCDB7B0B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C659C3C-953B-421C-B272-38F1C50C57DF}" type="pres">
      <dgm:prSet presAssocID="{DFC197B5-B233-43D4-90CB-5CEDCDB7B0B1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637A1610-BE4A-4D91-80B2-05F450B2F31F}" srcId="{30A0EEAB-B0DC-4F15-89D9-F50CC9C58638}" destId="{DFC197B5-B233-43D4-90CB-5CEDCDB7B0B1}" srcOrd="3" destOrd="0" parTransId="{B18D9CC7-238F-4BED-A612-647EDC6D2CE6}" sibTransId="{29B48518-E7EB-417C-B17C-119C7F9DB91A}"/>
    <dgm:cxn modelId="{896B2F10-5AEF-497A-8E5C-D922766445D8}" type="presOf" srcId="{30A0EEAB-B0DC-4F15-89D9-F50CC9C58638}" destId="{71ACC2BD-9BDE-4A67-AE0B-8E986AF53C16}" srcOrd="0" destOrd="0" presId="urn:microsoft.com/office/officeart/2005/8/layout/vList2"/>
    <dgm:cxn modelId="{59A57511-B6E0-4226-ABD3-7CDEFEC8461A}" srcId="{30A0EEAB-B0DC-4F15-89D9-F50CC9C58638}" destId="{FB8356B9-1011-4E10-87DD-924A81EBF629}" srcOrd="1" destOrd="0" parTransId="{9CE13293-33CA-4F29-9A62-4AD36D1BE7CD}" sibTransId="{706FAAC9-915C-4C62-AE56-A7E511EB98B4}"/>
    <dgm:cxn modelId="{1B1CC116-50D2-4809-B908-92CBB83ECDC0}" srcId="{DFC197B5-B233-43D4-90CB-5CEDCDB7B0B1}" destId="{6A018B43-8387-4B9E-9A3A-FD30234594B7}" srcOrd="1" destOrd="0" parTransId="{18046076-6C9B-41A4-8851-69DA2A21632E}" sibTransId="{C2002FEC-D506-4048-901A-47EE4DB3CBF8}"/>
    <dgm:cxn modelId="{B4AD4D18-867D-4355-B27A-C30B3541DB96}" srcId="{30A0EEAB-B0DC-4F15-89D9-F50CC9C58638}" destId="{03580517-D560-44B4-806B-F164986DB8E8}" srcOrd="0" destOrd="0" parTransId="{46C8D856-BEC0-421B-8C13-9DC2459B74BF}" sibTransId="{B0127716-A5CC-496B-9BBD-06E2A4B26485}"/>
    <dgm:cxn modelId="{6C5B721A-668B-4C93-A6B2-B1C779DA32BA}" srcId="{203F05F3-AAF8-4B0B-BC2F-3B7FE3C2AAE4}" destId="{31A814E0-372C-431F-B832-9B32E6FBDBCF}" srcOrd="0" destOrd="0" parTransId="{B843783C-D5DA-427A-840A-6AD63B8BCE27}" sibTransId="{D3B6CDA0-E8A3-4976-99F5-8F8D1F9DACFA}"/>
    <dgm:cxn modelId="{E8689120-11CE-4F09-BB3E-A3AE99001738}" srcId="{203F05F3-AAF8-4B0B-BC2F-3B7FE3C2AAE4}" destId="{76F3DE6A-3AA6-417F-BF12-0DEE82CBF0C1}" srcOrd="3" destOrd="0" parTransId="{4DAC4E57-1ED3-413E-825A-C86C57F5FFB5}" sibTransId="{5364FBF3-AC6E-4CEE-B009-D63D3F1E40CD}"/>
    <dgm:cxn modelId="{E3787D27-A91D-4F41-BD14-15D13437CD84}" type="presOf" srcId="{A0135606-AE40-4E87-9639-C3BE6BB3BE73}" destId="{9E1EFACB-9F9F-493C-B849-6938F9F52FDA}" srcOrd="0" destOrd="1" presId="urn:microsoft.com/office/officeart/2005/8/layout/vList2"/>
    <dgm:cxn modelId="{A456502C-CA1F-40C1-ACB8-E7CE8FAB9897}" type="presOf" srcId="{61B2D2D0-EB53-40F2-9C29-77A0FEB92DF5}" destId="{F0BF0F77-609B-4EC5-8FEE-A036C59EA8F5}" srcOrd="0" destOrd="2" presId="urn:microsoft.com/office/officeart/2005/8/layout/vList2"/>
    <dgm:cxn modelId="{A615FC2D-EFAC-4194-BE53-AC780F42D9EC}" type="presOf" srcId="{4F872112-7E88-4B07-9D70-ED4305BE7039}" destId="{F0BF0F77-609B-4EC5-8FEE-A036C59EA8F5}" srcOrd="0" destOrd="1" presId="urn:microsoft.com/office/officeart/2005/8/layout/vList2"/>
    <dgm:cxn modelId="{92275A3A-E99C-4EF2-976D-C0ADEBEF9DD0}" srcId="{FB8356B9-1011-4E10-87DD-924A81EBF629}" destId="{2BA060F1-93C0-4847-A976-B1B52E0326D6}" srcOrd="2" destOrd="0" parTransId="{A06CC7BC-B04A-49F9-90E8-BAE84549630E}" sibTransId="{5D333AC1-E21A-4328-8DB3-84D25A6D6AB9}"/>
    <dgm:cxn modelId="{8DE37C3F-F1FD-41F8-A135-51A07F3BFC17}" type="presOf" srcId="{DFC197B5-B233-43D4-90CB-5CEDCDB7B0B1}" destId="{E868D4D2-B949-481F-BC5A-FAD5DA3F8315}" srcOrd="0" destOrd="0" presId="urn:microsoft.com/office/officeart/2005/8/layout/vList2"/>
    <dgm:cxn modelId="{9FC2973F-89BB-4F28-BC11-52248531F5AC}" type="presOf" srcId="{770313F9-1927-4719-947B-F8CE3ACC1D81}" destId="{9E1EFACB-9F9F-493C-B849-6938F9F52FDA}" srcOrd="0" destOrd="0" presId="urn:microsoft.com/office/officeart/2005/8/layout/vList2"/>
    <dgm:cxn modelId="{DFE19844-5071-45E3-94F6-D3CB4FC50B11}" type="presOf" srcId="{2BA060F1-93C0-4847-A976-B1B52E0326D6}" destId="{9E1EFACB-9F9F-493C-B849-6938F9F52FDA}" srcOrd="0" destOrd="2" presId="urn:microsoft.com/office/officeart/2005/8/layout/vList2"/>
    <dgm:cxn modelId="{069CB349-ED11-4A2D-B5BA-4FC1FAF47027}" srcId="{FB8356B9-1011-4E10-87DD-924A81EBF629}" destId="{A0135606-AE40-4E87-9639-C3BE6BB3BE73}" srcOrd="1" destOrd="0" parTransId="{0C7DFA46-6BC9-48D7-A666-D77EB1EEE981}" sibTransId="{BC158389-9FB4-4467-ADAC-D5C280B93B70}"/>
    <dgm:cxn modelId="{B677A86A-11FD-4B03-A1DA-883AAA15CFC6}" type="presOf" srcId="{6A018B43-8387-4B9E-9A3A-FD30234594B7}" destId="{CC659C3C-953B-421C-B272-38F1C50C57DF}" srcOrd="0" destOrd="1" presId="urn:microsoft.com/office/officeart/2005/8/layout/vList2"/>
    <dgm:cxn modelId="{48AADA4B-D52D-4539-878E-E3D64F5D17CD}" srcId="{203F05F3-AAF8-4B0B-BC2F-3B7FE3C2AAE4}" destId="{4F872112-7E88-4B07-9D70-ED4305BE7039}" srcOrd="1" destOrd="0" parTransId="{D00593FF-5B52-4C6F-8DFC-9AE7D227E658}" sibTransId="{487BD526-7162-4753-9239-4B2CC0D858B3}"/>
    <dgm:cxn modelId="{A0092372-E306-4F2B-91DC-3DD1CDEFA9AD}" srcId="{203F05F3-AAF8-4B0B-BC2F-3B7FE3C2AAE4}" destId="{61B2D2D0-EB53-40F2-9C29-77A0FEB92DF5}" srcOrd="2" destOrd="0" parTransId="{CA58FF08-E6BC-4B4C-98BE-F44B1BF11776}" sibTransId="{D33DF4AB-5ACC-4D2E-A0CF-DE23A1BE3539}"/>
    <dgm:cxn modelId="{F133AE77-3AB0-4826-93D1-ACB97D1CC971}" type="presOf" srcId="{7A2EF627-7CC7-470A-9C9D-3D63D1591B2A}" destId="{CC659C3C-953B-421C-B272-38F1C50C57DF}" srcOrd="0" destOrd="0" presId="urn:microsoft.com/office/officeart/2005/8/layout/vList2"/>
    <dgm:cxn modelId="{0A0B9B7B-795B-4DF4-B931-F75B69C243C1}" type="presOf" srcId="{03580517-D560-44B4-806B-F164986DB8E8}" destId="{6887D3D4-B7A0-4D1B-9529-0A66B046F07B}" srcOrd="0" destOrd="0" presId="urn:microsoft.com/office/officeart/2005/8/layout/vList2"/>
    <dgm:cxn modelId="{FB3ACD7D-028C-416A-8F2C-01E571F22E6A}" srcId="{03580517-D560-44B4-806B-F164986DB8E8}" destId="{DEADB257-159C-42D1-9A32-4450323AF764}" srcOrd="1" destOrd="0" parTransId="{B94A16A5-4975-451C-ACB4-250785F85695}" sibTransId="{015B3E4C-4054-4200-BDFB-B13C61795C32}"/>
    <dgm:cxn modelId="{5689F18B-DE0F-4555-A44D-37280692A689}" srcId="{30A0EEAB-B0DC-4F15-89D9-F50CC9C58638}" destId="{203F05F3-AAF8-4B0B-BC2F-3B7FE3C2AAE4}" srcOrd="2" destOrd="0" parTransId="{031F8182-B7BC-479E-81C0-BD0EB70E28EF}" sibTransId="{61471474-AC77-417D-BE28-3307C4B69B91}"/>
    <dgm:cxn modelId="{CC547095-DD5C-4C80-AEF9-17A3DD14F8E4}" type="presOf" srcId="{31A814E0-372C-431F-B832-9B32E6FBDBCF}" destId="{F0BF0F77-609B-4EC5-8FEE-A036C59EA8F5}" srcOrd="0" destOrd="0" presId="urn:microsoft.com/office/officeart/2005/8/layout/vList2"/>
    <dgm:cxn modelId="{0BAACA9F-3FF2-43EC-90C1-F058FAA217DF}" type="presOf" srcId="{76F3DE6A-3AA6-417F-BF12-0DEE82CBF0C1}" destId="{F0BF0F77-609B-4EC5-8FEE-A036C59EA8F5}" srcOrd="0" destOrd="3" presId="urn:microsoft.com/office/officeart/2005/8/layout/vList2"/>
    <dgm:cxn modelId="{BAF43EBE-CEF4-4236-AEA8-59FD9E8EDAEF}" type="presOf" srcId="{BA31A1C8-3178-4851-9047-FB1F4176666D}" destId="{5A8452C2-2A6E-4F6F-B8B6-20B7DF6BE50D}" srcOrd="0" destOrd="0" presId="urn:microsoft.com/office/officeart/2005/8/layout/vList2"/>
    <dgm:cxn modelId="{56B9FBC4-16A9-4856-8389-BC99B1B886B0}" type="presOf" srcId="{DEADB257-159C-42D1-9A32-4450323AF764}" destId="{5A8452C2-2A6E-4F6F-B8B6-20B7DF6BE50D}" srcOrd="0" destOrd="1" presId="urn:microsoft.com/office/officeart/2005/8/layout/vList2"/>
    <dgm:cxn modelId="{70EDE8C7-4AC2-4D57-B406-6B7B7C1FDD03}" type="presOf" srcId="{FB8356B9-1011-4E10-87DD-924A81EBF629}" destId="{1D007A91-B41E-4D70-BB3A-5394ECD0B196}" srcOrd="0" destOrd="0" presId="urn:microsoft.com/office/officeart/2005/8/layout/vList2"/>
    <dgm:cxn modelId="{1D3306D1-5D19-4865-A8E7-22109DFAFB9C}" srcId="{FB8356B9-1011-4E10-87DD-924A81EBF629}" destId="{770313F9-1927-4719-947B-F8CE3ACC1D81}" srcOrd="0" destOrd="0" parTransId="{1DA91C6D-6AF9-4F13-8A8D-B4CB216EFF5D}" sibTransId="{CB70D655-A91D-48E7-8923-BE069A615A92}"/>
    <dgm:cxn modelId="{5F1E42EB-DEFC-4C50-BBC3-F80C9EFA7EAE}" srcId="{DFC197B5-B233-43D4-90CB-5CEDCDB7B0B1}" destId="{7A2EF627-7CC7-470A-9C9D-3D63D1591B2A}" srcOrd="0" destOrd="0" parTransId="{6427520C-9BBC-43E5-BBB3-6B78FFDA7DEC}" sibTransId="{62D744E6-0056-497E-8CF8-0E280DB98F93}"/>
    <dgm:cxn modelId="{A43F4FEE-D739-4560-9601-2AF7A61500F0}" srcId="{03580517-D560-44B4-806B-F164986DB8E8}" destId="{BA31A1C8-3178-4851-9047-FB1F4176666D}" srcOrd="0" destOrd="0" parTransId="{B71072DB-7435-4C1D-97FB-F5F5CCF609A2}" sibTransId="{D951FE11-A74C-4CF8-AD59-875D440521F1}"/>
    <dgm:cxn modelId="{54D3D7F7-BCD1-43E6-B5A6-A2ABBC0EAD06}" type="presOf" srcId="{203F05F3-AAF8-4B0B-BC2F-3B7FE3C2AAE4}" destId="{B1D5D20D-65F3-42B5-A01A-0C754AD9E4FC}" srcOrd="0" destOrd="0" presId="urn:microsoft.com/office/officeart/2005/8/layout/vList2"/>
    <dgm:cxn modelId="{B6185E24-E878-4B9F-BA7A-019D0C2A0CD5}" type="presParOf" srcId="{71ACC2BD-9BDE-4A67-AE0B-8E986AF53C16}" destId="{6887D3D4-B7A0-4D1B-9529-0A66B046F07B}" srcOrd="0" destOrd="0" presId="urn:microsoft.com/office/officeart/2005/8/layout/vList2"/>
    <dgm:cxn modelId="{DF82BF1E-930E-4376-B4CE-BAFA6CB306FB}" type="presParOf" srcId="{71ACC2BD-9BDE-4A67-AE0B-8E986AF53C16}" destId="{5A8452C2-2A6E-4F6F-B8B6-20B7DF6BE50D}" srcOrd="1" destOrd="0" presId="urn:microsoft.com/office/officeart/2005/8/layout/vList2"/>
    <dgm:cxn modelId="{5195ED02-0CF1-4B4F-BFD5-B25E7E6B43AA}" type="presParOf" srcId="{71ACC2BD-9BDE-4A67-AE0B-8E986AF53C16}" destId="{1D007A91-B41E-4D70-BB3A-5394ECD0B196}" srcOrd="2" destOrd="0" presId="urn:microsoft.com/office/officeart/2005/8/layout/vList2"/>
    <dgm:cxn modelId="{13D45CCB-B225-4D49-8A44-41B422F53D0A}" type="presParOf" srcId="{71ACC2BD-9BDE-4A67-AE0B-8E986AF53C16}" destId="{9E1EFACB-9F9F-493C-B849-6938F9F52FDA}" srcOrd="3" destOrd="0" presId="urn:microsoft.com/office/officeart/2005/8/layout/vList2"/>
    <dgm:cxn modelId="{C19ED1E7-3C41-4510-A02D-9ECCB08FD618}" type="presParOf" srcId="{71ACC2BD-9BDE-4A67-AE0B-8E986AF53C16}" destId="{B1D5D20D-65F3-42B5-A01A-0C754AD9E4FC}" srcOrd="4" destOrd="0" presId="urn:microsoft.com/office/officeart/2005/8/layout/vList2"/>
    <dgm:cxn modelId="{CF578D13-6C1E-499E-AE2F-39F3E68B299B}" type="presParOf" srcId="{71ACC2BD-9BDE-4A67-AE0B-8E986AF53C16}" destId="{F0BF0F77-609B-4EC5-8FEE-A036C59EA8F5}" srcOrd="5" destOrd="0" presId="urn:microsoft.com/office/officeart/2005/8/layout/vList2"/>
    <dgm:cxn modelId="{8A4941D4-2937-4D7D-9A66-4F8B36AE2964}" type="presParOf" srcId="{71ACC2BD-9BDE-4A67-AE0B-8E986AF53C16}" destId="{E868D4D2-B949-481F-BC5A-FAD5DA3F8315}" srcOrd="6" destOrd="0" presId="urn:microsoft.com/office/officeart/2005/8/layout/vList2"/>
    <dgm:cxn modelId="{5099261B-7511-48B8-800A-E0A3EC7C8E70}" type="presParOf" srcId="{71ACC2BD-9BDE-4A67-AE0B-8E986AF53C16}" destId="{CC659C3C-953B-421C-B272-38F1C50C57D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668C56D-B352-4B1B-B256-AD38762D031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BBB8F4-52A6-45FA-8376-DAE18861FE90}">
      <dgm:prSet phldrT="[Text]"/>
      <dgm:spPr/>
      <dgm:t>
        <a:bodyPr/>
        <a:lstStyle/>
        <a:p>
          <a:r>
            <a:rPr lang="en-US" dirty="0"/>
            <a:t>Develop an agenda for the process</a:t>
          </a:r>
        </a:p>
      </dgm:t>
    </dgm:pt>
    <dgm:pt modelId="{F310A510-9D98-40EF-BE14-F488EDF643B3}" type="parTrans" cxnId="{F30A1F08-1693-466D-9DB9-4930B14B17DE}">
      <dgm:prSet/>
      <dgm:spPr/>
      <dgm:t>
        <a:bodyPr/>
        <a:lstStyle/>
        <a:p>
          <a:endParaRPr lang="en-US"/>
        </a:p>
      </dgm:t>
    </dgm:pt>
    <dgm:pt modelId="{14CF2CE3-DA23-438B-9BE4-F877F0FE3B37}" type="sibTrans" cxnId="{F30A1F08-1693-466D-9DB9-4930B14B17DE}">
      <dgm:prSet/>
      <dgm:spPr/>
      <dgm:t>
        <a:bodyPr/>
        <a:lstStyle/>
        <a:p>
          <a:endParaRPr lang="en-US"/>
        </a:p>
      </dgm:t>
    </dgm:pt>
    <dgm:pt modelId="{8EDFDFA4-54A4-4CCD-B6F2-376DB9182381}">
      <dgm:prSet phldrT="[Text]"/>
      <dgm:spPr/>
      <dgm:t>
        <a:bodyPr/>
        <a:lstStyle/>
        <a:p>
          <a:r>
            <a:rPr lang="en-US" dirty="0"/>
            <a:t>Assign a mentor/buddy (continues for 90 days)</a:t>
          </a:r>
        </a:p>
      </dgm:t>
    </dgm:pt>
    <dgm:pt modelId="{748F1343-06BF-41A4-83DC-1A6060A0C35F}" type="parTrans" cxnId="{2D1C8983-1275-422A-A470-9DB9CB52AB1D}">
      <dgm:prSet/>
      <dgm:spPr/>
      <dgm:t>
        <a:bodyPr/>
        <a:lstStyle/>
        <a:p>
          <a:endParaRPr lang="en-US"/>
        </a:p>
      </dgm:t>
    </dgm:pt>
    <dgm:pt modelId="{498C4081-42C6-42E1-90A5-ABA3E90A8D65}" type="sibTrans" cxnId="{2D1C8983-1275-422A-A470-9DB9CB52AB1D}">
      <dgm:prSet/>
      <dgm:spPr/>
      <dgm:t>
        <a:bodyPr/>
        <a:lstStyle/>
        <a:p>
          <a:endParaRPr lang="en-US"/>
        </a:p>
      </dgm:t>
    </dgm:pt>
    <dgm:pt modelId="{049A22CE-6071-4EFC-A7DA-7E5BA737A22E}">
      <dgm:prSet phldrT="[Text]"/>
      <dgm:spPr/>
      <dgm:t>
        <a:bodyPr/>
        <a:lstStyle/>
        <a:p>
          <a:r>
            <a:rPr lang="en-US" dirty="0"/>
            <a:t>With the basics…people do become productive sooner if they are firmly grounded in the basic knowledge they need to understand their job</a:t>
          </a:r>
        </a:p>
      </dgm:t>
    </dgm:pt>
    <dgm:pt modelId="{1439238C-3B23-4424-8112-E6EBE1DAAC08}" type="parTrans" cxnId="{86D6FE69-D623-4431-9D6F-0A3A776C85B6}">
      <dgm:prSet/>
      <dgm:spPr/>
      <dgm:t>
        <a:bodyPr/>
        <a:lstStyle/>
        <a:p>
          <a:endParaRPr lang="en-US"/>
        </a:p>
      </dgm:t>
    </dgm:pt>
    <dgm:pt modelId="{D5993424-565C-4034-B9E3-2BCB50FCB78A}" type="sibTrans" cxnId="{86D6FE69-D623-4431-9D6F-0A3A776C85B6}">
      <dgm:prSet/>
      <dgm:spPr/>
      <dgm:t>
        <a:bodyPr/>
        <a:lstStyle/>
        <a:p>
          <a:endParaRPr lang="en-US"/>
        </a:p>
      </dgm:t>
    </dgm:pt>
    <dgm:pt modelId="{3E246CB3-6BDE-4C38-81D6-E644214B2EB7}">
      <dgm:prSet phldrT="[Text]"/>
      <dgm:spPr/>
      <dgm:t>
        <a:bodyPr/>
        <a:lstStyle/>
        <a:p>
          <a:r>
            <a:rPr lang="en-US" dirty="0"/>
            <a:t>Focus on the why, when, where and how of the position before expecting them to handle assignments</a:t>
          </a:r>
        </a:p>
      </dgm:t>
    </dgm:pt>
    <dgm:pt modelId="{5E5AE08A-4C67-4801-B45C-AD14EF4E8AC8}" type="parTrans" cxnId="{07F21910-9FC4-4057-B773-377DE2E1C341}">
      <dgm:prSet/>
      <dgm:spPr/>
      <dgm:t>
        <a:bodyPr/>
        <a:lstStyle/>
        <a:p>
          <a:endParaRPr lang="en-US"/>
        </a:p>
      </dgm:t>
    </dgm:pt>
    <dgm:pt modelId="{DC16CBF2-6206-48F9-9E1D-34F9B7290780}" type="sibTrans" cxnId="{07F21910-9FC4-4057-B773-377DE2E1C341}">
      <dgm:prSet/>
      <dgm:spPr/>
      <dgm:t>
        <a:bodyPr/>
        <a:lstStyle/>
        <a:p>
          <a:endParaRPr lang="en-US"/>
        </a:p>
      </dgm:t>
    </dgm:pt>
    <dgm:pt modelId="{9DBF37F2-3F69-4E85-A2BE-B411E5A60162}">
      <dgm:prSet phldrT="[Text]"/>
      <dgm:spPr/>
      <dgm:t>
        <a:bodyPr/>
        <a:lstStyle/>
        <a:p>
          <a:r>
            <a:rPr lang="en-US" dirty="0"/>
            <a:t>Develop Point – of – Need Resources.  Provide examples of how to complete forms and job descriptions in packet (instant support)</a:t>
          </a:r>
        </a:p>
      </dgm:t>
    </dgm:pt>
    <dgm:pt modelId="{585DB633-947B-40B0-90F5-41A1D9F6435B}" type="parTrans" cxnId="{F5CF9021-3694-45C1-BF52-12914A0EB00C}">
      <dgm:prSet/>
      <dgm:spPr/>
      <dgm:t>
        <a:bodyPr/>
        <a:lstStyle/>
        <a:p>
          <a:endParaRPr lang="en-US"/>
        </a:p>
      </dgm:t>
    </dgm:pt>
    <dgm:pt modelId="{72DAA2EF-D65F-4FDE-A890-772172FA2B36}" type="sibTrans" cxnId="{F5CF9021-3694-45C1-BF52-12914A0EB00C}">
      <dgm:prSet/>
      <dgm:spPr/>
      <dgm:t>
        <a:bodyPr/>
        <a:lstStyle/>
        <a:p>
          <a:endParaRPr lang="en-US"/>
        </a:p>
      </dgm:t>
    </dgm:pt>
    <dgm:pt modelId="{B6A17CD2-2CB4-4268-9607-3B8DC27F5D04}">
      <dgm:prSet phldrT="[Text]"/>
      <dgm:spPr/>
      <dgm:t>
        <a:bodyPr/>
        <a:lstStyle/>
        <a:p>
          <a:r>
            <a:rPr lang="en-US" dirty="0"/>
            <a:t>Provide a list of contact people</a:t>
          </a:r>
        </a:p>
      </dgm:t>
    </dgm:pt>
    <dgm:pt modelId="{5E700C22-4865-4362-BFFB-6C1ACC580E51}" type="parTrans" cxnId="{2067F180-385C-443B-8086-45E88E9B398C}">
      <dgm:prSet/>
      <dgm:spPr/>
      <dgm:t>
        <a:bodyPr/>
        <a:lstStyle/>
        <a:p>
          <a:endParaRPr lang="en-US"/>
        </a:p>
      </dgm:t>
    </dgm:pt>
    <dgm:pt modelId="{2451A4C0-DEC7-47B3-B96B-9C69FDB42F91}" type="sibTrans" cxnId="{2067F180-385C-443B-8086-45E88E9B398C}">
      <dgm:prSet/>
      <dgm:spPr/>
      <dgm:t>
        <a:bodyPr/>
        <a:lstStyle/>
        <a:p>
          <a:endParaRPr lang="en-US"/>
        </a:p>
      </dgm:t>
    </dgm:pt>
    <dgm:pt modelId="{6DD0B540-9595-49C1-8E17-A7188C48CB14}">
      <dgm:prSet phldrT="[Text]"/>
      <dgm:spPr/>
      <dgm:t>
        <a:bodyPr/>
        <a:lstStyle/>
        <a:p>
          <a:r>
            <a:rPr lang="en-US" dirty="0"/>
            <a:t>Plan to take new employees out to lunch on the first day</a:t>
          </a:r>
        </a:p>
      </dgm:t>
    </dgm:pt>
    <dgm:pt modelId="{D176AA6E-DA75-40EA-A626-B49A13FDD15B}" type="parTrans" cxnId="{230B20F7-A7CA-47D6-998D-500AE5EB4D45}">
      <dgm:prSet/>
      <dgm:spPr/>
      <dgm:t>
        <a:bodyPr/>
        <a:lstStyle/>
        <a:p>
          <a:endParaRPr lang="en-US"/>
        </a:p>
      </dgm:t>
    </dgm:pt>
    <dgm:pt modelId="{C98BCB68-78CF-4C5C-8D95-F9C83129859B}" type="sibTrans" cxnId="{230B20F7-A7CA-47D6-998D-500AE5EB4D45}">
      <dgm:prSet/>
      <dgm:spPr/>
      <dgm:t>
        <a:bodyPr/>
        <a:lstStyle/>
        <a:p>
          <a:endParaRPr lang="en-US"/>
        </a:p>
      </dgm:t>
    </dgm:pt>
    <dgm:pt modelId="{563F801E-E693-41B5-8660-1B8320B55110}">
      <dgm:prSet phldrT="[Text]"/>
      <dgm:spPr/>
      <dgm:t>
        <a:bodyPr/>
        <a:lstStyle/>
        <a:p>
          <a:r>
            <a:rPr lang="en-US" dirty="0"/>
            <a:t>Plan for other co-workers to do the same in the first days</a:t>
          </a:r>
        </a:p>
      </dgm:t>
    </dgm:pt>
    <dgm:pt modelId="{E054C34F-2D17-48B8-85A4-525D0F717FED}" type="parTrans" cxnId="{C823284E-E3E0-4FAB-8552-351C64E3C7DB}">
      <dgm:prSet/>
      <dgm:spPr/>
      <dgm:t>
        <a:bodyPr/>
        <a:lstStyle/>
        <a:p>
          <a:endParaRPr lang="en-US"/>
        </a:p>
      </dgm:t>
    </dgm:pt>
    <dgm:pt modelId="{6C76C7B7-888E-47D0-8E7B-98B3BC5C8746}" type="sibTrans" cxnId="{C823284E-E3E0-4FAB-8552-351C64E3C7DB}">
      <dgm:prSet/>
      <dgm:spPr/>
      <dgm:t>
        <a:bodyPr/>
        <a:lstStyle/>
        <a:p>
          <a:endParaRPr lang="en-US"/>
        </a:p>
      </dgm:t>
    </dgm:pt>
    <dgm:pt modelId="{A2AD6530-D96F-402D-B766-09C492C95CF3}">
      <dgm:prSet phldrT="[Text]"/>
      <dgm:spPr/>
      <dgm:t>
        <a:bodyPr/>
        <a:lstStyle/>
        <a:p>
          <a:r>
            <a:rPr lang="en-US" dirty="0"/>
            <a:t>Create a new employee welcome letter</a:t>
          </a:r>
        </a:p>
      </dgm:t>
    </dgm:pt>
    <dgm:pt modelId="{B9594072-DA8C-419A-9B22-DD49E1CF194A}" type="parTrans" cxnId="{E623CC54-AF73-4379-A832-10473574E2A8}">
      <dgm:prSet/>
      <dgm:spPr/>
      <dgm:t>
        <a:bodyPr/>
        <a:lstStyle/>
        <a:p>
          <a:endParaRPr lang="en-US"/>
        </a:p>
      </dgm:t>
    </dgm:pt>
    <dgm:pt modelId="{C94E81E1-9953-4061-9788-4C8C04F39954}" type="sibTrans" cxnId="{E623CC54-AF73-4379-A832-10473574E2A8}">
      <dgm:prSet/>
      <dgm:spPr/>
      <dgm:t>
        <a:bodyPr/>
        <a:lstStyle/>
        <a:p>
          <a:endParaRPr lang="en-US"/>
        </a:p>
      </dgm:t>
    </dgm:pt>
    <dgm:pt modelId="{DD4FE437-9B4B-4150-9277-F717D360ED88}">
      <dgm:prSet phldrT="[Text]"/>
      <dgm:spPr/>
      <dgm:t>
        <a:bodyPr/>
        <a:lstStyle/>
        <a:p>
          <a:r>
            <a:rPr lang="en-US" dirty="0"/>
            <a:t>Take into consideration the veteran teacher and the freshman teacher</a:t>
          </a:r>
        </a:p>
      </dgm:t>
    </dgm:pt>
    <dgm:pt modelId="{F7F84A77-0E3C-47B0-A598-60E64E9549B2}" type="parTrans" cxnId="{729400EB-6130-4701-8DC3-674C8415E2C4}">
      <dgm:prSet/>
      <dgm:spPr/>
      <dgm:t>
        <a:bodyPr/>
        <a:lstStyle/>
        <a:p>
          <a:endParaRPr lang="en-US"/>
        </a:p>
      </dgm:t>
    </dgm:pt>
    <dgm:pt modelId="{F2EA0358-0304-457D-A93A-1BB4B4470A58}" type="sibTrans" cxnId="{729400EB-6130-4701-8DC3-674C8415E2C4}">
      <dgm:prSet/>
      <dgm:spPr/>
      <dgm:t>
        <a:bodyPr/>
        <a:lstStyle/>
        <a:p>
          <a:endParaRPr lang="en-US"/>
        </a:p>
      </dgm:t>
    </dgm:pt>
    <dgm:pt modelId="{40A7AF6E-511F-4C4F-B1EE-C78677798B81}" type="pres">
      <dgm:prSet presAssocID="{8668C56D-B352-4B1B-B256-AD38762D0310}" presName="diagram" presStyleCnt="0">
        <dgm:presLayoutVars>
          <dgm:dir/>
          <dgm:resizeHandles val="exact"/>
        </dgm:presLayoutVars>
      </dgm:prSet>
      <dgm:spPr/>
    </dgm:pt>
    <dgm:pt modelId="{729D3104-18D2-43C5-8E11-937933A9C9B6}" type="pres">
      <dgm:prSet presAssocID="{A2AD6530-D96F-402D-B766-09C492C95CF3}" presName="node" presStyleLbl="node1" presStyleIdx="0" presStyleCnt="10">
        <dgm:presLayoutVars>
          <dgm:bulletEnabled val="1"/>
        </dgm:presLayoutVars>
      </dgm:prSet>
      <dgm:spPr/>
    </dgm:pt>
    <dgm:pt modelId="{67151BFE-CC52-4CA0-9962-2D8EC49B1E82}" type="pres">
      <dgm:prSet presAssocID="{C94E81E1-9953-4061-9788-4C8C04F39954}" presName="sibTrans" presStyleCnt="0"/>
      <dgm:spPr/>
    </dgm:pt>
    <dgm:pt modelId="{C57ED1E7-320A-4D08-9BA4-5CBF73338142}" type="pres">
      <dgm:prSet presAssocID="{66BBB8F4-52A6-45FA-8376-DAE18861FE90}" presName="node" presStyleLbl="node1" presStyleIdx="1" presStyleCnt="10">
        <dgm:presLayoutVars>
          <dgm:bulletEnabled val="1"/>
        </dgm:presLayoutVars>
      </dgm:prSet>
      <dgm:spPr/>
    </dgm:pt>
    <dgm:pt modelId="{1F2EAE5C-643A-4861-A2DE-9969B1F0DB96}" type="pres">
      <dgm:prSet presAssocID="{14CF2CE3-DA23-438B-9BE4-F877F0FE3B37}" presName="sibTrans" presStyleCnt="0"/>
      <dgm:spPr/>
    </dgm:pt>
    <dgm:pt modelId="{576C0B21-D40D-44EA-8A7F-53F79367CE33}" type="pres">
      <dgm:prSet presAssocID="{8EDFDFA4-54A4-4CCD-B6F2-376DB9182381}" presName="node" presStyleLbl="node1" presStyleIdx="2" presStyleCnt="10">
        <dgm:presLayoutVars>
          <dgm:bulletEnabled val="1"/>
        </dgm:presLayoutVars>
      </dgm:prSet>
      <dgm:spPr/>
    </dgm:pt>
    <dgm:pt modelId="{539B808F-CE68-494F-BD44-2B2667D8AE0B}" type="pres">
      <dgm:prSet presAssocID="{498C4081-42C6-42E1-90A5-ABA3E90A8D65}" presName="sibTrans" presStyleCnt="0"/>
      <dgm:spPr/>
    </dgm:pt>
    <dgm:pt modelId="{5E9C3D31-608C-4DC9-A2E1-9C6382D56CF0}" type="pres">
      <dgm:prSet presAssocID="{049A22CE-6071-4EFC-A7DA-7E5BA737A22E}" presName="node" presStyleLbl="node1" presStyleIdx="3" presStyleCnt="10">
        <dgm:presLayoutVars>
          <dgm:bulletEnabled val="1"/>
        </dgm:presLayoutVars>
      </dgm:prSet>
      <dgm:spPr/>
    </dgm:pt>
    <dgm:pt modelId="{03E2DB2D-E919-4FCA-A0E2-806889E2B3D5}" type="pres">
      <dgm:prSet presAssocID="{D5993424-565C-4034-B9E3-2BCB50FCB78A}" presName="sibTrans" presStyleCnt="0"/>
      <dgm:spPr/>
    </dgm:pt>
    <dgm:pt modelId="{E308C823-84E6-44F5-A2BA-864C285F1309}" type="pres">
      <dgm:prSet presAssocID="{3E246CB3-6BDE-4C38-81D6-E644214B2EB7}" presName="node" presStyleLbl="node1" presStyleIdx="4" presStyleCnt="10">
        <dgm:presLayoutVars>
          <dgm:bulletEnabled val="1"/>
        </dgm:presLayoutVars>
      </dgm:prSet>
      <dgm:spPr/>
    </dgm:pt>
    <dgm:pt modelId="{EC772E0B-F0C5-462F-84F8-4207A3D9A647}" type="pres">
      <dgm:prSet presAssocID="{DC16CBF2-6206-48F9-9E1D-34F9B7290780}" presName="sibTrans" presStyleCnt="0"/>
      <dgm:spPr/>
    </dgm:pt>
    <dgm:pt modelId="{D57BC79F-F24A-4CC7-A2D4-1DDB08057B9B}" type="pres">
      <dgm:prSet presAssocID="{9DBF37F2-3F69-4E85-A2BE-B411E5A60162}" presName="node" presStyleLbl="node1" presStyleIdx="5" presStyleCnt="10">
        <dgm:presLayoutVars>
          <dgm:bulletEnabled val="1"/>
        </dgm:presLayoutVars>
      </dgm:prSet>
      <dgm:spPr/>
    </dgm:pt>
    <dgm:pt modelId="{ACF8C5C5-6660-4AA0-B791-74FC2E86BE45}" type="pres">
      <dgm:prSet presAssocID="{72DAA2EF-D65F-4FDE-A890-772172FA2B36}" presName="sibTrans" presStyleCnt="0"/>
      <dgm:spPr/>
    </dgm:pt>
    <dgm:pt modelId="{08CCBD49-2158-4DB0-8F3B-F05129238442}" type="pres">
      <dgm:prSet presAssocID="{B6A17CD2-2CB4-4268-9607-3B8DC27F5D04}" presName="node" presStyleLbl="node1" presStyleIdx="6" presStyleCnt="10">
        <dgm:presLayoutVars>
          <dgm:bulletEnabled val="1"/>
        </dgm:presLayoutVars>
      </dgm:prSet>
      <dgm:spPr/>
    </dgm:pt>
    <dgm:pt modelId="{994CC21D-8F7B-4D15-9BA7-403FE9AFABDB}" type="pres">
      <dgm:prSet presAssocID="{2451A4C0-DEC7-47B3-B96B-9C69FDB42F91}" presName="sibTrans" presStyleCnt="0"/>
      <dgm:spPr/>
    </dgm:pt>
    <dgm:pt modelId="{83306751-1621-4DDE-8309-931031E76F41}" type="pres">
      <dgm:prSet presAssocID="{6DD0B540-9595-49C1-8E17-A7188C48CB14}" presName="node" presStyleLbl="node1" presStyleIdx="7" presStyleCnt="10">
        <dgm:presLayoutVars>
          <dgm:bulletEnabled val="1"/>
        </dgm:presLayoutVars>
      </dgm:prSet>
      <dgm:spPr/>
    </dgm:pt>
    <dgm:pt modelId="{C46B8544-69A5-4C7F-B81D-75DE0D9486D9}" type="pres">
      <dgm:prSet presAssocID="{C98BCB68-78CF-4C5C-8D95-F9C83129859B}" presName="sibTrans" presStyleCnt="0"/>
      <dgm:spPr/>
    </dgm:pt>
    <dgm:pt modelId="{17F72CDE-A7A3-4FB9-B2B5-06D73A731BE6}" type="pres">
      <dgm:prSet presAssocID="{563F801E-E693-41B5-8660-1B8320B55110}" presName="node" presStyleLbl="node1" presStyleIdx="8" presStyleCnt="10">
        <dgm:presLayoutVars>
          <dgm:bulletEnabled val="1"/>
        </dgm:presLayoutVars>
      </dgm:prSet>
      <dgm:spPr/>
    </dgm:pt>
    <dgm:pt modelId="{41D330AF-159E-4625-B466-93EB5BB3388D}" type="pres">
      <dgm:prSet presAssocID="{6C76C7B7-888E-47D0-8E7B-98B3BC5C8746}" presName="sibTrans" presStyleCnt="0"/>
      <dgm:spPr/>
    </dgm:pt>
    <dgm:pt modelId="{D080D65A-9AA8-4F81-821A-84990F7C098E}" type="pres">
      <dgm:prSet presAssocID="{DD4FE437-9B4B-4150-9277-F717D360ED88}" presName="node" presStyleLbl="node1" presStyleIdx="9" presStyleCnt="10">
        <dgm:presLayoutVars>
          <dgm:bulletEnabled val="1"/>
        </dgm:presLayoutVars>
      </dgm:prSet>
      <dgm:spPr/>
    </dgm:pt>
  </dgm:ptLst>
  <dgm:cxnLst>
    <dgm:cxn modelId="{29B47206-A7FB-41BB-9732-81AE4043CBF1}" type="presOf" srcId="{B6A17CD2-2CB4-4268-9607-3B8DC27F5D04}" destId="{08CCBD49-2158-4DB0-8F3B-F05129238442}" srcOrd="0" destOrd="0" presId="urn:microsoft.com/office/officeart/2005/8/layout/default"/>
    <dgm:cxn modelId="{F30A1F08-1693-466D-9DB9-4930B14B17DE}" srcId="{8668C56D-B352-4B1B-B256-AD38762D0310}" destId="{66BBB8F4-52A6-45FA-8376-DAE18861FE90}" srcOrd="1" destOrd="0" parTransId="{F310A510-9D98-40EF-BE14-F488EDF643B3}" sibTransId="{14CF2CE3-DA23-438B-9BE4-F877F0FE3B37}"/>
    <dgm:cxn modelId="{07F21910-9FC4-4057-B773-377DE2E1C341}" srcId="{8668C56D-B352-4B1B-B256-AD38762D0310}" destId="{3E246CB3-6BDE-4C38-81D6-E644214B2EB7}" srcOrd="4" destOrd="0" parTransId="{5E5AE08A-4C67-4801-B45C-AD14EF4E8AC8}" sibTransId="{DC16CBF2-6206-48F9-9E1D-34F9B7290780}"/>
    <dgm:cxn modelId="{B1ABD512-7298-432F-AADF-D56C37D39F63}" type="presOf" srcId="{9DBF37F2-3F69-4E85-A2BE-B411E5A60162}" destId="{D57BC79F-F24A-4CC7-A2D4-1DDB08057B9B}" srcOrd="0" destOrd="0" presId="urn:microsoft.com/office/officeart/2005/8/layout/default"/>
    <dgm:cxn modelId="{F5CF9021-3694-45C1-BF52-12914A0EB00C}" srcId="{8668C56D-B352-4B1B-B256-AD38762D0310}" destId="{9DBF37F2-3F69-4E85-A2BE-B411E5A60162}" srcOrd="5" destOrd="0" parTransId="{585DB633-947B-40B0-90F5-41A1D9F6435B}" sibTransId="{72DAA2EF-D65F-4FDE-A890-772172FA2B36}"/>
    <dgm:cxn modelId="{41CE7124-AC00-4812-919A-1E3F3D02E731}" type="presOf" srcId="{DD4FE437-9B4B-4150-9277-F717D360ED88}" destId="{D080D65A-9AA8-4F81-821A-84990F7C098E}" srcOrd="0" destOrd="0" presId="urn:microsoft.com/office/officeart/2005/8/layout/default"/>
    <dgm:cxn modelId="{4819385B-6400-4E9B-8717-096A08E1DCB5}" type="presOf" srcId="{3E246CB3-6BDE-4C38-81D6-E644214B2EB7}" destId="{E308C823-84E6-44F5-A2BA-864C285F1309}" srcOrd="0" destOrd="0" presId="urn:microsoft.com/office/officeart/2005/8/layout/default"/>
    <dgm:cxn modelId="{0920D85E-FED9-4090-A300-782FE9298B24}" type="presOf" srcId="{049A22CE-6071-4EFC-A7DA-7E5BA737A22E}" destId="{5E9C3D31-608C-4DC9-A2E1-9C6382D56CF0}" srcOrd="0" destOrd="0" presId="urn:microsoft.com/office/officeart/2005/8/layout/default"/>
    <dgm:cxn modelId="{850BB665-5F9A-42AB-8C1F-0EF3F5C2DFBD}" type="presOf" srcId="{563F801E-E693-41B5-8660-1B8320B55110}" destId="{17F72CDE-A7A3-4FB9-B2B5-06D73A731BE6}" srcOrd="0" destOrd="0" presId="urn:microsoft.com/office/officeart/2005/8/layout/default"/>
    <dgm:cxn modelId="{71DA1448-B7B9-4AA9-AF95-8C7AE896FA08}" type="presOf" srcId="{A2AD6530-D96F-402D-B766-09C492C95CF3}" destId="{729D3104-18D2-43C5-8E11-937933A9C9B6}" srcOrd="0" destOrd="0" presId="urn:microsoft.com/office/officeart/2005/8/layout/default"/>
    <dgm:cxn modelId="{86D6FE69-D623-4431-9D6F-0A3A776C85B6}" srcId="{8668C56D-B352-4B1B-B256-AD38762D0310}" destId="{049A22CE-6071-4EFC-A7DA-7E5BA737A22E}" srcOrd="3" destOrd="0" parTransId="{1439238C-3B23-4424-8112-E6EBE1DAAC08}" sibTransId="{D5993424-565C-4034-B9E3-2BCB50FCB78A}"/>
    <dgm:cxn modelId="{C823284E-E3E0-4FAB-8552-351C64E3C7DB}" srcId="{8668C56D-B352-4B1B-B256-AD38762D0310}" destId="{563F801E-E693-41B5-8660-1B8320B55110}" srcOrd="8" destOrd="0" parTransId="{E054C34F-2D17-48B8-85A4-525D0F717FED}" sibTransId="{6C76C7B7-888E-47D0-8E7B-98B3BC5C8746}"/>
    <dgm:cxn modelId="{E623CC54-AF73-4379-A832-10473574E2A8}" srcId="{8668C56D-B352-4B1B-B256-AD38762D0310}" destId="{A2AD6530-D96F-402D-B766-09C492C95CF3}" srcOrd="0" destOrd="0" parTransId="{B9594072-DA8C-419A-9B22-DD49E1CF194A}" sibTransId="{C94E81E1-9953-4061-9788-4C8C04F39954}"/>
    <dgm:cxn modelId="{EE61C978-927D-428D-9BE0-26DA1A80E2F1}" type="presOf" srcId="{6DD0B540-9595-49C1-8E17-A7188C48CB14}" destId="{83306751-1621-4DDE-8309-931031E76F41}" srcOrd="0" destOrd="0" presId="urn:microsoft.com/office/officeart/2005/8/layout/default"/>
    <dgm:cxn modelId="{2067F180-385C-443B-8086-45E88E9B398C}" srcId="{8668C56D-B352-4B1B-B256-AD38762D0310}" destId="{B6A17CD2-2CB4-4268-9607-3B8DC27F5D04}" srcOrd="6" destOrd="0" parTransId="{5E700C22-4865-4362-BFFB-6C1ACC580E51}" sibTransId="{2451A4C0-DEC7-47B3-B96B-9C69FDB42F91}"/>
    <dgm:cxn modelId="{2D1C8983-1275-422A-A470-9DB9CB52AB1D}" srcId="{8668C56D-B352-4B1B-B256-AD38762D0310}" destId="{8EDFDFA4-54A4-4CCD-B6F2-376DB9182381}" srcOrd="2" destOrd="0" parTransId="{748F1343-06BF-41A4-83DC-1A6060A0C35F}" sibTransId="{498C4081-42C6-42E1-90A5-ABA3E90A8D65}"/>
    <dgm:cxn modelId="{9B1FE98C-267D-4BA0-815D-8E8B4DE58726}" type="presOf" srcId="{66BBB8F4-52A6-45FA-8376-DAE18861FE90}" destId="{C57ED1E7-320A-4D08-9BA4-5CBF73338142}" srcOrd="0" destOrd="0" presId="urn:microsoft.com/office/officeart/2005/8/layout/default"/>
    <dgm:cxn modelId="{0BAB03A2-3C82-4594-9277-D30F3FF07A84}" type="presOf" srcId="{8668C56D-B352-4B1B-B256-AD38762D0310}" destId="{40A7AF6E-511F-4C4F-B1EE-C78677798B81}" srcOrd="0" destOrd="0" presId="urn:microsoft.com/office/officeart/2005/8/layout/default"/>
    <dgm:cxn modelId="{C88B6EB4-5069-4D1F-B68A-D877FE7A690E}" type="presOf" srcId="{8EDFDFA4-54A4-4CCD-B6F2-376DB9182381}" destId="{576C0B21-D40D-44EA-8A7F-53F79367CE33}" srcOrd="0" destOrd="0" presId="urn:microsoft.com/office/officeart/2005/8/layout/default"/>
    <dgm:cxn modelId="{729400EB-6130-4701-8DC3-674C8415E2C4}" srcId="{8668C56D-B352-4B1B-B256-AD38762D0310}" destId="{DD4FE437-9B4B-4150-9277-F717D360ED88}" srcOrd="9" destOrd="0" parTransId="{F7F84A77-0E3C-47B0-A598-60E64E9549B2}" sibTransId="{F2EA0358-0304-457D-A93A-1BB4B4470A58}"/>
    <dgm:cxn modelId="{230B20F7-A7CA-47D6-998D-500AE5EB4D45}" srcId="{8668C56D-B352-4B1B-B256-AD38762D0310}" destId="{6DD0B540-9595-49C1-8E17-A7188C48CB14}" srcOrd="7" destOrd="0" parTransId="{D176AA6E-DA75-40EA-A626-B49A13FDD15B}" sibTransId="{C98BCB68-78CF-4C5C-8D95-F9C83129859B}"/>
    <dgm:cxn modelId="{6E7CE6EE-9416-411A-9248-BCCF19A78A9C}" type="presParOf" srcId="{40A7AF6E-511F-4C4F-B1EE-C78677798B81}" destId="{729D3104-18D2-43C5-8E11-937933A9C9B6}" srcOrd="0" destOrd="0" presId="urn:microsoft.com/office/officeart/2005/8/layout/default"/>
    <dgm:cxn modelId="{9EDE3207-297F-49D7-BE12-F76A1AADEEB1}" type="presParOf" srcId="{40A7AF6E-511F-4C4F-B1EE-C78677798B81}" destId="{67151BFE-CC52-4CA0-9962-2D8EC49B1E82}" srcOrd="1" destOrd="0" presId="urn:microsoft.com/office/officeart/2005/8/layout/default"/>
    <dgm:cxn modelId="{07F1CF28-4EF5-432C-86B5-91C6166A4B12}" type="presParOf" srcId="{40A7AF6E-511F-4C4F-B1EE-C78677798B81}" destId="{C57ED1E7-320A-4D08-9BA4-5CBF73338142}" srcOrd="2" destOrd="0" presId="urn:microsoft.com/office/officeart/2005/8/layout/default"/>
    <dgm:cxn modelId="{A69740B7-14ED-456F-B4DD-B8239906D8AC}" type="presParOf" srcId="{40A7AF6E-511F-4C4F-B1EE-C78677798B81}" destId="{1F2EAE5C-643A-4861-A2DE-9969B1F0DB96}" srcOrd="3" destOrd="0" presId="urn:microsoft.com/office/officeart/2005/8/layout/default"/>
    <dgm:cxn modelId="{60D3B2EE-E9B0-4F9E-92B9-3647D43BF0F9}" type="presParOf" srcId="{40A7AF6E-511F-4C4F-B1EE-C78677798B81}" destId="{576C0B21-D40D-44EA-8A7F-53F79367CE33}" srcOrd="4" destOrd="0" presId="urn:microsoft.com/office/officeart/2005/8/layout/default"/>
    <dgm:cxn modelId="{4B53E76A-1AF5-4D8C-B83C-228DFCA80E44}" type="presParOf" srcId="{40A7AF6E-511F-4C4F-B1EE-C78677798B81}" destId="{539B808F-CE68-494F-BD44-2B2667D8AE0B}" srcOrd="5" destOrd="0" presId="urn:microsoft.com/office/officeart/2005/8/layout/default"/>
    <dgm:cxn modelId="{75EDD2CA-E374-49CE-B0E5-FD51342BD98C}" type="presParOf" srcId="{40A7AF6E-511F-4C4F-B1EE-C78677798B81}" destId="{5E9C3D31-608C-4DC9-A2E1-9C6382D56CF0}" srcOrd="6" destOrd="0" presId="urn:microsoft.com/office/officeart/2005/8/layout/default"/>
    <dgm:cxn modelId="{51FAA96E-258C-42AE-AB6F-42D6C1E0E509}" type="presParOf" srcId="{40A7AF6E-511F-4C4F-B1EE-C78677798B81}" destId="{03E2DB2D-E919-4FCA-A0E2-806889E2B3D5}" srcOrd="7" destOrd="0" presId="urn:microsoft.com/office/officeart/2005/8/layout/default"/>
    <dgm:cxn modelId="{812FC26E-3CC1-4FBD-AA8E-5A98ED62A956}" type="presParOf" srcId="{40A7AF6E-511F-4C4F-B1EE-C78677798B81}" destId="{E308C823-84E6-44F5-A2BA-864C285F1309}" srcOrd="8" destOrd="0" presId="urn:microsoft.com/office/officeart/2005/8/layout/default"/>
    <dgm:cxn modelId="{AC490B3D-2D2A-4948-B27F-EFE7EE9E158D}" type="presParOf" srcId="{40A7AF6E-511F-4C4F-B1EE-C78677798B81}" destId="{EC772E0B-F0C5-462F-84F8-4207A3D9A647}" srcOrd="9" destOrd="0" presId="urn:microsoft.com/office/officeart/2005/8/layout/default"/>
    <dgm:cxn modelId="{FE8496E9-9C63-4034-A152-A338FCE3CFE5}" type="presParOf" srcId="{40A7AF6E-511F-4C4F-B1EE-C78677798B81}" destId="{D57BC79F-F24A-4CC7-A2D4-1DDB08057B9B}" srcOrd="10" destOrd="0" presId="urn:microsoft.com/office/officeart/2005/8/layout/default"/>
    <dgm:cxn modelId="{8E42C800-7F32-4035-ACEC-1BE2D51EECB2}" type="presParOf" srcId="{40A7AF6E-511F-4C4F-B1EE-C78677798B81}" destId="{ACF8C5C5-6660-4AA0-B791-74FC2E86BE45}" srcOrd="11" destOrd="0" presId="urn:microsoft.com/office/officeart/2005/8/layout/default"/>
    <dgm:cxn modelId="{AF4996B7-5B91-4191-9D91-AE517BDB1822}" type="presParOf" srcId="{40A7AF6E-511F-4C4F-B1EE-C78677798B81}" destId="{08CCBD49-2158-4DB0-8F3B-F05129238442}" srcOrd="12" destOrd="0" presId="urn:microsoft.com/office/officeart/2005/8/layout/default"/>
    <dgm:cxn modelId="{190005F7-48E9-4403-99E8-F20C378728B1}" type="presParOf" srcId="{40A7AF6E-511F-4C4F-B1EE-C78677798B81}" destId="{994CC21D-8F7B-4D15-9BA7-403FE9AFABDB}" srcOrd="13" destOrd="0" presId="urn:microsoft.com/office/officeart/2005/8/layout/default"/>
    <dgm:cxn modelId="{13584985-2C48-485C-9C11-318D9C1083F3}" type="presParOf" srcId="{40A7AF6E-511F-4C4F-B1EE-C78677798B81}" destId="{83306751-1621-4DDE-8309-931031E76F41}" srcOrd="14" destOrd="0" presId="urn:microsoft.com/office/officeart/2005/8/layout/default"/>
    <dgm:cxn modelId="{7BC58C44-47BD-4350-BEA1-EFA866AF1CE2}" type="presParOf" srcId="{40A7AF6E-511F-4C4F-B1EE-C78677798B81}" destId="{C46B8544-69A5-4C7F-B81D-75DE0D9486D9}" srcOrd="15" destOrd="0" presId="urn:microsoft.com/office/officeart/2005/8/layout/default"/>
    <dgm:cxn modelId="{C350D9E4-806C-40FB-91AC-89F81276144B}" type="presParOf" srcId="{40A7AF6E-511F-4C4F-B1EE-C78677798B81}" destId="{17F72CDE-A7A3-4FB9-B2B5-06D73A731BE6}" srcOrd="16" destOrd="0" presId="urn:microsoft.com/office/officeart/2005/8/layout/default"/>
    <dgm:cxn modelId="{B84F7128-40C1-4030-A625-712C8464F5F0}" type="presParOf" srcId="{40A7AF6E-511F-4C4F-B1EE-C78677798B81}" destId="{41D330AF-159E-4625-B466-93EB5BB3388D}" srcOrd="17" destOrd="0" presId="urn:microsoft.com/office/officeart/2005/8/layout/default"/>
    <dgm:cxn modelId="{EE4721CF-0D76-4FC4-8C80-C45A9ADE8DAB}" type="presParOf" srcId="{40A7AF6E-511F-4C4F-B1EE-C78677798B81}" destId="{D080D65A-9AA8-4F81-821A-84990F7C098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D792F7-0BB1-47BB-961D-452FD3C69C6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8AEF4-E6D0-4B84-8B56-952D81CE0373}">
      <dgm:prSet phldrT="[Text]"/>
      <dgm:spPr/>
      <dgm:t>
        <a:bodyPr/>
        <a:lstStyle/>
        <a:p>
          <a:r>
            <a:rPr lang="en-US" dirty="0"/>
            <a:t>Within 1 week of start date (20 topics)</a:t>
          </a:r>
        </a:p>
      </dgm:t>
    </dgm:pt>
    <dgm:pt modelId="{3536547E-3ADB-41C4-A41B-6C2C9510595B}" type="parTrans" cxnId="{B595A8CD-08C5-439E-A1D1-02713A18258B}">
      <dgm:prSet/>
      <dgm:spPr/>
      <dgm:t>
        <a:bodyPr/>
        <a:lstStyle/>
        <a:p>
          <a:endParaRPr lang="en-US"/>
        </a:p>
      </dgm:t>
    </dgm:pt>
    <dgm:pt modelId="{BC2F4C5C-F38F-42DB-8018-F9A98D8CE643}" type="sibTrans" cxnId="{B595A8CD-08C5-439E-A1D1-02713A18258B}">
      <dgm:prSet/>
      <dgm:spPr/>
      <dgm:t>
        <a:bodyPr/>
        <a:lstStyle/>
        <a:p>
          <a:endParaRPr lang="en-US"/>
        </a:p>
      </dgm:t>
    </dgm:pt>
    <dgm:pt modelId="{2AEB02E0-73E4-40BE-B9C2-C7FBF49B4B50}">
      <dgm:prSet phldrT="[Text]"/>
      <dgm:spPr/>
      <dgm:t>
        <a:bodyPr/>
        <a:lstStyle/>
        <a:p>
          <a:r>
            <a:rPr lang="en-US" dirty="0"/>
            <a:t>Review of Licensing Rules (94pgs…over 108 licensing rules)</a:t>
          </a:r>
        </a:p>
      </dgm:t>
    </dgm:pt>
    <dgm:pt modelId="{CBD93B51-C48E-49EE-B93E-0D82153272BF}" type="parTrans" cxnId="{46F60BA6-965B-4D7D-BEA5-D384474DFC57}">
      <dgm:prSet/>
      <dgm:spPr/>
      <dgm:t>
        <a:bodyPr/>
        <a:lstStyle/>
        <a:p>
          <a:endParaRPr lang="en-US"/>
        </a:p>
      </dgm:t>
    </dgm:pt>
    <dgm:pt modelId="{846EF276-89B3-45B1-903E-CFDBAB9CECBD}" type="sibTrans" cxnId="{46F60BA6-965B-4D7D-BEA5-D384474DFC57}">
      <dgm:prSet/>
      <dgm:spPr/>
      <dgm:t>
        <a:bodyPr/>
        <a:lstStyle/>
        <a:p>
          <a:endParaRPr lang="en-US"/>
        </a:p>
      </dgm:t>
    </dgm:pt>
    <dgm:pt modelId="{E95737F2-4643-4DE8-B552-FDC77563A4AF}">
      <dgm:prSet phldrT="[Text]"/>
      <dgm:spPr/>
      <dgm:t>
        <a:bodyPr/>
        <a:lstStyle/>
        <a:p>
          <a:r>
            <a:rPr lang="en-US" dirty="0"/>
            <a:t>Review of Center Policies and Procedures</a:t>
          </a:r>
        </a:p>
      </dgm:t>
    </dgm:pt>
    <dgm:pt modelId="{54BD6FAA-3457-419E-9D36-CED8C2405294}" type="parTrans" cxnId="{F89552C4-AC08-4A24-B0C8-48DE35B61E6E}">
      <dgm:prSet/>
      <dgm:spPr/>
      <dgm:t>
        <a:bodyPr/>
        <a:lstStyle/>
        <a:p>
          <a:endParaRPr lang="en-US"/>
        </a:p>
      </dgm:t>
    </dgm:pt>
    <dgm:pt modelId="{2D0EEADE-840A-4440-998F-131C8C8CD38B}" type="sibTrans" cxnId="{F89552C4-AC08-4A24-B0C8-48DE35B61E6E}">
      <dgm:prSet/>
      <dgm:spPr/>
      <dgm:t>
        <a:bodyPr/>
        <a:lstStyle/>
        <a:p>
          <a:endParaRPr lang="en-US"/>
        </a:p>
      </dgm:t>
    </dgm:pt>
    <dgm:pt modelId="{E485FB50-7290-4A5E-9E78-A53420BEA73F}">
      <dgm:prSet phldrT="[Text]"/>
      <dgm:spPr/>
      <dgm:t>
        <a:bodyPr/>
        <a:lstStyle/>
        <a:p>
          <a:r>
            <a:rPr lang="en-US" dirty="0"/>
            <a:t>Review of emergency plans</a:t>
          </a:r>
        </a:p>
      </dgm:t>
    </dgm:pt>
    <dgm:pt modelId="{6C7C5AA4-99C6-40CC-B46F-5A315604C225}" type="parTrans" cxnId="{98466430-995B-4204-8891-9CCA32413E9D}">
      <dgm:prSet/>
      <dgm:spPr/>
      <dgm:t>
        <a:bodyPr/>
        <a:lstStyle/>
        <a:p>
          <a:endParaRPr lang="en-US"/>
        </a:p>
      </dgm:t>
    </dgm:pt>
    <dgm:pt modelId="{1F93D6A5-6168-44E6-AEC8-90FE4EC6EC7E}" type="sibTrans" cxnId="{98466430-995B-4204-8891-9CCA32413E9D}">
      <dgm:prSet/>
      <dgm:spPr/>
      <dgm:t>
        <a:bodyPr/>
        <a:lstStyle/>
        <a:p>
          <a:endParaRPr lang="en-US"/>
        </a:p>
      </dgm:t>
    </dgm:pt>
    <dgm:pt modelId="{8C5F505C-24FD-4A06-ABB4-580712FA6E23}">
      <dgm:prSet phldrT="[Text]"/>
      <dgm:spPr/>
      <dgm:t>
        <a:bodyPr/>
        <a:lstStyle/>
        <a:p>
          <a:r>
            <a:rPr lang="en-US" dirty="0"/>
            <a:t>Prevention &amp; response to allergies</a:t>
          </a:r>
        </a:p>
      </dgm:t>
    </dgm:pt>
    <dgm:pt modelId="{FC520EC5-E931-495E-90D9-C3E74BD6C09C}" type="parTrans" cxnId="{C9640C19-1CF7-41C2-93BA-F349BB920E67}">
      <dgm:prSet/>
      <dgm:spPr/>
      <dgm:t>
        <a:bodyPr/>
        <a:lstStyle/>
        <a:p>
          <a:endParaRPr lang="en-US"/>
        </a:p>
      </dgm:t>
    </dgm:pt>
    <dgm:pt modelId="{BF790634-460D-4C43-92C1-4011656C88C9}" type="sibTrans" cxnId="{C9640C19-1CF7-41C2-93BA-F349BB920E67}">
      <dgm:prSet/>
      <dgm:spPr/>
      <dgm:t>
        <a:bodyPr/>
        <a:lstStyle/>
        <a:p>
          <a:endParaRPr lang="en-US"/>
        </a:p>
      </dgm:t>
    </dgm:pt>
    <dgm:pt modelId="{7A448A75-84F4-4816-80C7-8FBDFFF3F2AE}">
      <dgm:prSet phldrT="[Text]"/>
      <dgm:spPr/>
      <dgm:t>
        <a:bodyPr/>
        <a:lstStyle/>
        <a:p>
          <a:r>
            <a:rPr lang="en-US" dirty="0"/>
            <a:t>Administration of medication</a:t>
          </a:r>
        </a:p>
      </dgm:t>
    </dgm:pt>
    <dgm:pt modelId="{02E04211-ABF6-4290-A4B9-0BA3F91F621B}" type="parTrans" cxnId="{AAADA795-3663-4D60-B9EC-EA646218996D}">
      <dgm:prSet/>
      <dgm:spPr/>
      <dgm:t>
        <a:bodyPr/>
        <a:lstStyle/>
        <a:p>
          <a:endParaRPr lang="en-US"/>
        </a:p>
      </dgm:t>
    </dgm:pt>
    <dgm:pt modelId="{F16BF6B4-FF38-4BFA-A26E-E6D5C32DE1AF}" type="sibTrans" cxnId="{AAADA795-3663-4D60-B9EC-EA646218996D}">
      <dgm:prSet/>
      <dgm:spPr/>
      <dgm:t>
        <a:bodyPr/>
        <a:lstStyle/>
        <a:p>
          <a:endParaRPr lang="en-US"/>
        </a:p>
      </dgm:t>
    </dgm:pt>
    <dgm:pt modelId="{A1235322-0D6A-4F9E-800B-B100B65700F1}">
      <dgm:prSet phldrT="[Text]"/>
      <dgm:spPr/>
      <dgm:t>
        <a:bodyPr/>
        <a:lstStyle/>
        <a:p>
          <a:r>
            <a:rPr lang="en-US" dirty="0"/>
            <a:t>Job Responsibilities</a:t>
          </a:r>
        </a:p>
      </dgm:t>
    </dgm:pt>
    <dgm:pt modelId="{C3CD093B-FD8F-429A-9967-A8352835FA17}" type="parTrans" cxnId="{0A88B28E-4206-4365-81D3-4AAED5680026}">
      <dgm:prSet/>
      <dgm:spPr/>
      <dgm:t>
        <a:bodyPr/>
        <a:lstStyle/>
        <a:p>
          <a:endParaRPr lang="en-US"/>
        </a:p>
      </dgm:t>
    </dgm:pt>
    <dgm:pt modelId="{F7AB3EF6-AD5F-41B1-AB6B-090AC52433DA}" type="sibTrans" cxnId="{0A88B28E-4206-4365-81D3-4AAED5680026}">
      <dgm:prSet/>
      <dgm:spPr/>
      <dgm:t>
        <a:bodyPr/>
        <a:lstStyle/>
        <a:p>
          <a:endParaRPr lang="en-US"/>
        </a:p>
      </dgm:t>
    </dgm:pt>
    <dgm:pt modelId="{EB198B58-94E1-445F-A1F8-5A37BF03E61C}">
      <dgm:prSet phldrT="[Text]"/>
      <dgm:spPr/>
      <dgm:t>
        <a:bodyPr/>
        <a:lstStyle/>
        <a:p>
          <a:r>
            <a:rPr lang="en-US" dirty="0"/>
            <a:t>Training in recognizing childhood illnesses</a:t>
          </a:r>
        </a:p>
      </dgm:t>
    </dgm:pt>
    <dgm:pt modelId="{CB3F4DDE-D502-4D54-A20C-944FA9A185BC}" type="parTrans" cxnId="{04785BD6-9492-4ABF-850C-EE3273F35FB6}">
      <dgm:prSet/>
      <dgm:spPr/>
      <dgm:t>
        <a:bodyPr/>
        <a:lstStyle/>
        <a:p>
          <a:endParaRPr lang="en-US"/>
        </a:p>
      </dgm:t>
    </dgm:pt>
    <dgm:pt modelId="{26504D77-B1A9-4D1A-A7B7-DAC1AD9D0F35}" type="sibTrans" cxnId="{04785BD6-9492-4ABF-850C-EE3273F35FB6}">
      <dgm:prSet/>
      <dgm:spPr/>
      <dgm:t>
        <a:bodyPr/>
        <a:lstStyle/>
        <a:p>
          <a:endParaRPr lang="en-US"/>
        </a:p>
      </dgm:t>
    </dgm:pt>
    <dgm:pt modelId="{CA4F1417-304B-433E-9A51-4A0973CFA070}">
      <dgm:prSet phldrT="[Text]"/>
      <dgm:spPr/>
      <dgm:t>
        <a:bodyPr/>
        <a:lstStyle/>
        <a:p>
          <a:r>
            <a:rPr lang="en-US" dirty="0"/>
            <a:t>Schedule of center activities</a:t>
          </a:r>
        </a:p>
      </dgm:t>
    </dgm:pt>
    <dgm:pt modelId="{85C1617D-0F5C-440D-A02D-2766FF516AC4}" type="parTrans" cxnId="{9036D8DF-C217-4A18-86FA-90BA16D423B1}">
      <dgm:prSet/>
      <dgm:spPr/>
      <dgm:t>
        <a:bodyPr/>
        <a:lstStyle/>
        <a:p>
          <a:endParaRPr lang="en-US"/>
        </a:p>
      </dgm:t>
    </dgm:pt>
    <dgm:pt modelId="{B683AC83-823E-46F7-9B48-CB69F2A109F0}" type="sibTrans" cxnId="{9036D8DF-C217-4A18-86FA-90BA16D423B1}">
      <dgm:prSet/>
      <dgm:spPr/>
      <dgm:t>
        <a:bodyPr/>
        <a:lstStyle/>
        <a:p>
          <a:endParaRPr lang="en-US"/>
        </a:p>
      </dgm:t>
    </dgm:pt>
    <dgm:pt modelId="{3379C1ED-9180-4B36-A3E0-D52B85BA30CE}">
      <dgm:prSet phldrT="[Text]"/>
      <dgm:spPr/>
      <dgm:t>
        <a:bodyPr/>
        <a:lstStyle/>
        <a:p>
          <a:r>
            <a:rPr lang="en-US" dirty="0"/>
            <a:t>Review of child abuse and neglect</a:t>
          </a:r>
        </a:p>
      </dgm:t>
    </dgm:pt>
    <dgm:pt modelId="{CAE6CD98-02B8-4273-9789-5C4E2A85716E}" type="parTrans" cxnId="{D67BA15D-5D06-481E-AD4F-C7F84B98137A}">
      <dgm:prSet/>
      <dgm:spPr/>
      <dgm:t>
        <a:bodyPr/>
        <a:lstStyle/>
        <a:p>
          <a:endParaRPr lang="en-US"/>
        </a:p>
      </dgm:t>
    </dgm:pt>
    <dgm:pt modelId="{107D628F-F1CE-4A37-BA69-34F3921A9FFA}" type="sibTrans" cxnId="{D67BA15D-5D06-481E-AD4F-C7F84B98137A}">
      <dgm:prSet/>
      <dgm:spPr/>
      <dgm:t>
        <a:bodyPr/>
        <a:lstStyle/>
        <a:p>
          <a:endParaRPr lang="en-US"/>
        </a:p>
      </dgm:t>
    </dgm:pt>
    <dgm:pt modelId="{FEAF8310-8A1D-4B29-A1D0-0EDB73F0398F}">
      <dgm:prSet phldrT="[Text]"/>
      <dgm:spPr/>
      <dgm:t>
        <a:bodyPr/>
        <a:lstStyle/>
        <a:p>
          <a:r>
            <a:rPr lang="en-US" dirty="0"/>
            <a:t>Review of child tracking procedures</a:t>
          </a:r>
        </a:p>
      </dgm:t>
    </dgm:pt>
    <dgm:pt modelId="{43A0D6AF-03B2-4840-8A2C-242E64E66437}" type="parTrans" cxnId="{8E22F796-EB79-49AB-9D06-7647DDC966EF}">
      <dgm:prSet/>
      <dgm:spPr/>
      <dgm:t>
        <a:bodyPr/>
        <a:lstStyle/>
        <a:p>
          <a:endParaRPr lang="en-US"/>
        </a:p>
      </dgm:t>
    </dgm:pt>
    <dgm:pt modelId="{0C53AFA0-10B3-4BD2-8B7C-2EBC0F3D7C54}" type="sibTrans" cxnId="{8E22F796-EB79-49AB-9D06-7647DDC966EF}">
      <dgm:prSet/>
      <dgm:spPr/>
      <dgm:t>
        <a:bodyPr/>
        <a:lstStyle/>
        <a:p>
          <a:endParaRPr lang="en-US"/>
        </a:p>
      </dgm:t>
    </dgm:pt>
    <dgm:pt modelId="{BAC0ADA4-8055-4FB4-A203-3C219453F396}">
      <dgm:prSet phldrT="[Text]"/>
      <dgm:spPr/>
      <dgm:t>
        <a:bodyPr/>
        <a:lstStyle/>
        <a:p>
          <a:r>
            <a:rPr lang="en-US" dirty="0"/>
            <a:t>Child management techniques</a:t>
          </a:r>
        </a:p>
      </dgm:t>
    </dgm:pt>
    <dgm:pt modelId="{59B657AA-4DC8-4059-A644-36C3DFCA184D}" type="parTrans" cxnId="{2F0B635A-0806-4768-A91B-8AAF192FB850}">
      <dgm:prSet/>
      <dgm:spPr/>
      <dgm:t>
        <a:bodyPr/>
        <a:lstStyle/>
        <a:p>
          <a:endParaRPr lang="en-US"/>
        </a:p>
      </dgm:t>
    </dgm:pt>
    <dgm:pt modelId="{3BAD7B3D-9EF7-419F-9940-52343F40D700}" type="sibTrans" cxnId="{2F0B635A-0806-4768-A91B-8AAF192FB850}">
      <dgm:prSet/>
      <dgm:spPr/>
      <dgm:t>
        <a:bodyPr/>
        <a:lstStyle/>
        <a:p>
          <a:endParaRPr lang="en-US"/>
        </a:p>
      </dgm:t>
    </dgm:pt>
    <dgm:pt modelId="{35EA7202-E7E1-4E9F-AB86-D5833A9465EB}">
      <dgm:prSet phldrT="[Text]"/>
      <dgm:spPr/>
      <dgm:t>
        <a:bodyPr/>
        <a:lstStyle/>
        <a:p>
          <a:r>
            <a:rPr lang="en-US" dirty="0"/>
            <a:t>Procedure for sharing information related to special needs (health and other)</a:t>
          </a:r>
        </a:p>
      </dgm:t>
    </dgm:pt>
    <dgm:pt modelId="{202544E7-04E5-4F5A-885E-4BB93B2341C0}" type="parTrans" cxnId="{4C608315-144B-463E-8DF2-291A28B6F74A}">
      <dgm:prSet/>
      <dgm:spPr/>
      <dgm:t>
        <a:bodyPr/>
        <a:lstStyle/>
        <a:p>
          <a:endParaRPr lang="en-US"/>
        </a:p>
      </dgm:t>
    </dgm:pt>
    <dgm:pt modelId="{524FF3F4-D20A-42F3-9CD2-6A4464F61873}" type="sibTrans" cxnId="{4C608315-144B-463E-8DF2-291A28B6F74A}">
      <dgm:prSet/>
      <dgm:spPr/>
      <dgm:t>
        <a:bodyPr/>
        <a:lstStyle/>
        <a:p>
          <a:endParaRPr lang="en-US"/>
        </a:p>
      </dgm:t>
    </dgm:pt>
    <dgm:pt modelId="{B18EF464-B6DB-4C04-B3D1-906897A83602}">
      <dgm:prSet phldrT="[Text]"/>
      <dgm:spPr/>
      <dgm:t>
        <a:bodyPr/>
        <a:lstStyle/>
        <a:p>
          <a:r>
            <a:rPr lang="en-US" dirty="0"/>
            <a:t>SIDS (as applicable)</a:t>
          </a:r>
        </a:p>
      </dgm:t>
    </dgm:pt>
    <dgm:pt modelId="{E471BEB4-42A2-4172-AC19-E8C6011717D1}" type="parTrans" cxnId="{F4D13857-F6FD-4915-90AE-7A9AFB2FCF5F}">
      <dgm:prSet/>
      <dgm:spPr/>
      <dgm:t>
        <a:bodyPr/>
        <a:lstStyle/>
        <a:p>
          <a:endParaRPr lang="en-US"/>
        </a:p>
      </dgm:t>
    </dgm:pt>
    <dgm:pt modelId="{144A4730-661B-4DB4-AEE6-0D187FB12FCC}" type="sibTrans" cxnId="{F4D13857-F6FD-4915-90AE-7A9AFB2FCF5F}">
      <dgm:prSet/>
      <dgm:spPr/>
      <dgm:t>
        <a:bodyPr/>
        <a:lstStyle/>
        <a:p>
          <a:endParaRPr lang="en-US"/>
        </a:p>
      </dgm:t>
    </dgm:pt>
    <dgm:pt modelId="{BE2A55BD-9FAE-4630-B6E4-A9EA05946904}">
      <dgm:prSet phldrT="[Text]"/>
      <dgm:spPr/>
      <dgm:t>
        <a:bodyPr/>
        <a:lstStyle/>
        <a:p>
          <a:r>
            <a:rPr lang="en-US" dirty="0"/>
            <a:t>Procedure for absent child notification</a:t>
          </a:r>
        </a:p>
      </dgm:t>
    </dgm:pt>
    <dgm:pt modelId="{C801E6F3-41D5-46C3-A4B5-8DA7563F5352}" type="parTrans" cxnId="{C0296648-9A50-4F05-81E1-F5F99143C71E}">
      <dgm:prSet/>
      <dgm:spPr/>
      <dgm:t>
        <a:bodyPr/>
        <a:lstStyle/>
        <a:p>
          <a:endParaRPr lang="en-US"/>
        </a:p>
      </dgm:t>
    </dgm:pt>
    <dgm:pt modelId="{E1233192-8110-442E-84DF-60F6A591E494}" type="sibTrans" cxnId="{C0296648-9A50-4F05-81E1-F5F99143C71E}">
      <dgm:prSet/>
      <dgm:spPr/>
      <dgm:t>
        <a:bodyPr/>
        <a:lstStyle/>
        <a:p>
          <a:endParaRPr lang="en-US"/>
        </a:p>
      </dgm:t>
    </dgm:pt>
    <dgm:pt modelId="{EAA110FE-52E0-466E-8C4F-EA63CDCF09B0}">
      <dgm:prSet phldrT="[Text]"/>
      <dgm:spPr/>
      <dgm:t>
        <a:bodyPr/>
        <a:lstStyle/>
        <a:p>
          <a:r>
            <a:rPr lang="en-US" dirty="0"/>
            <a:t>Building and hazards safety</a:t>
          </a:r>
        </a:p>
      </dgm:t>
    </dgm:pt>
    <dgm:pt modelId="{1AF493E8-48EF-4A9E-AF0E-7F0F1854C2F6}" type="parTrans" cxnId="{2160CEE0-E72C-4FB4-A724-4937AE13B1D1}">
      <dgm:prSet/>
      <dgm:spPr/>
      <dgm:t>
        <a:bodyPr/>
        <a:lstStyle/>
        <a:p>
          <a:endParaRPr lang="en-US"/>
        </a:p>
      </dgm:t>
    </dgm:pt>
    <dgm:pt modelId="{7A9E3A2F-F2DF-4553-958E-53D11005C0C1}" type="sibTrans" cxnId="{2160CEE0-E72C-4FB4-A724-4937AE13B1D1}">
      <dgm:prSet/>
      <dgm:spPr/>
      <dgm:t>
        <a:bodyPr/>
        <a:lstStyle/>
        <a:p>
          <a:endParaRPr lang="en-US"/>
        </a:p>
      </dgm:t>
    </dgm:pt>
    <dgm:pt modelId="{F78D2100-582D-4E23-8978-2F01C213CF02}">
      <dgm:prSet phldrT="[Text]"/>
      <dgm:spPr/>
      <dgm:t>
        <a:bodyPr/>
        <a:lstStyle/>
        <a:p>
          <a:r>
            <a:rPr lang="en-US" dirty="0"/>
            <a:t>Handling &amp; storage of hazardous materials</a:t>
          </a:r>
        </a:p>
      </dgm:t>
    </dgm:pt>
    <dgm:pt modelId="{556ED6C7-661C-4F15-8706-AA24D3A07F36}" type="parTrans" cxnId="{09173ACE-EF98-4414-90EF-83E6B998D92E}">
      <dgm:prSet/>
      <dgm:spPr/>
      <dgm:t>
        <a:bodyPr/>
        <a:lstStyle/>
        <a:p>
          <a:endParaRPr lang="en-US"/>
        </a:p>
      </dgm:t>
    </dgm:pt>
    <dgm:pt modelId="{D52FB7B4-ABD4-4BAA-95A8-386826CF6EE0}" type="sibTrans" cxnId="{09173ACE-EF98-4414-90EF-83E6B998D92E}">
      <dgm:prSet/>
      <dgm:spPr/>
      <dgm:t>
        <a:bodyPr/>
        <a:lstStyle/>
        <a:p>
          <a:endParaRPr lang="en-US"/>
        </a:p>
      </dgm:t>
    </dgm:pt>
    <dgm:pt modelId="{F6C7C34D-695E-406C-BDB5-6D1F57561F84}">
      <dgm:prSet phldrT="[Text]"/>
      <dgm:spPr/>
      <dgm:t>
        <a:bodyPr/>
        <a:lstStyle/>
        <a:p>
          <a:r>
            <a:rPr lang="en-US" dirty="0"/>
            <a:t>SBS video (as applicable)</a:t>
          </a:r>
        </a:p>
      </dgm:t>
    </dgm:pt>
    <dgm:pt modelId="{44473D71-39AE-4F34-8F4D-FC7C0F828740}" type="parTrans" cxnId="{F7FD059F-F006-4DD4-AAC8-93472F2F2063}">
      <dgm:prSet/>
      <dgm:spPr/>
      <dgm:t>
        <a:bodyPr/>
        <a:lstStyle/>
        <a:p>
          <a:endParaRPr lang="en-US"/>
        </a:p>
      </dgm:t>
    </dgm:pt>
    <dgm:pt modelId="{1D9392C5-42D9-49A5-9237-A1F1639E033D}" type="sibTrans" cxnId="{F7FD059F-F006-4DD4-AAC8-93472F2F2063}">
      <dgm:prSet/>
      <dgm:spPr/>
      <dgm:t>
        <a:bodyPr/>
        <a:lstStyle/>
        <a:p>
          <a:endParaRPr lang="en-US"/>
        </a:p>
      </dgm:t>
    </dgm:pt>
    <dgm:pt modelId="{6043CB7D-8E3E-493A-A7E5-D99CA9B0E74E}">
      <dgm:prSet phldrT="[Text]"/>
      <dgm:spPr/>
      <dgm:t>
        <a:bodyPr/>
        <a:lstStyle/>
        <a:p>
          <a:r>
            <a:rPr lang="en-US" dirty="0"/>
            <a:t>Evacuating sleeping children (as applicable)</a:t>
          </a:r>
        </a:p>
      </dgm:t>
    </dgm:pt>
    <dgm:pt modelId="{3F0A51CF-7807-4AA5-B959-AF2B7AC5CA61}" type="parTrans" cxnId="{A99C9EAF-06C3-4612-A56F-11EECDC3F726}">
      <dgm:prSet/>
      <dgm:spPr/>
      <dgm:t>
        <a:bodyPr/>
        <a:lstStyle/>
        <a:p>
          <a:endParaRPr lang="en-US"/>
        </a:p>
      </dgm:t>
    </dgm:pt>
    <dgm:pt modelId="{51AF3FCA-362E-4B53-AFF6-805845A7C8C9}" type="sibTrans" cxnId="{A99C9EAF-06C3-4612-A56F-11EECDC3F726}">
      <dgm:prSet/>
      <dgm:spPr/>
      <dgm:t>
        <a:bodyPr/>
        <a:lstStyle/>
        <a:p>
          <a:endParaRPr lang="en-US"/>
        </a:p>
      </dgm:t>
    </dgm:pt>
    <dgm:pt modelId="{AADE0951-4BAC-4570-B6E8-CB65D4E07BC0}" type="pres">
      <dgm:prSet presAssocID="{31D792F7-0BB1-47BB-961D-452FD3C69C6B}" presName="linear" presStyleCnt="0">
        <dgm:presLayoutVars>
          <dgm:dir/>
          <dgm:animLvl val="lvl"/>
          <dgm:resizeHandles val="exact"/>
        </dgm:presLayoutVars>
      </dgm:prSet>
      <dgm:spPr/>
    </dgm:pt>
    <dgm:pt modelId="{51C66E8F-99BE-4E27-8069-A4649237F175}" type="pres">
      <dgm:prSet presAssocID="{2A88AEF4-E6D0-4B84-8B56-952D81CE0373}" presName="parentLin" presStyleCnt="0"/>
      <dgm:spPr/>
    </dgm:pt>
    <dgm:pt modelId="{3F7C0459-6020-4C51-8E73-7EDE2487A0D0}" type="pres">
      <dgm:prSet presAssocID="{2A88AEF4-E6D0-4B84-8B56-952D81CE0373}" presName="parentLeftMargin" presStyleLbl="node1" presStyleIdx="0" presStyleCnt="1"/>
      <dgm:spPr/>
    </dgm:pt>
    <dgm:pt modelId="{D32CB30E-9EC6-4926-A502-0B1C3791E139}" type="pres">
      <dgm:prSet presAssocID="{2A88AEF4-E6D0-4B84-8B56-952D81CE037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98EDC62-4937-424F-9EA3-A5FBCDD374C4}" type="pres">
      <dgm:prSet presAssocID="{2A88AEF4-E6D0-4B84-8B56-952D81CE0373}" presName="negativeSpace" presStyleCnt="0"/>
      <dgm:spPr/>
    </dgm:pt>
    <dgm:pt modelId="{6E55628F-AF12-4869-B01D-78750329B922}" type="pres">
      <dgm:prSet presAssocID="{2A88AEF4-E6D0-4B84-8B56-952D81CE037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F9C8A10-4AFB-4619-8135-6A600503E0F7}" type="presOf" srcId="{BE2A55BD-9FAE-4630-B6E4-A9EA05946904}" destId="{6E55628F-AF12-4869-B01D-78750329B922}" srcOrd="0" destOrd="13" presId="urn:microsoft.com/office/officeart/2005/8/layout/list1"/>
    <dgm:cxn modelId="{0E628414-1EE8-4082-97FD-EBCADA053C47}" type="presOf" srcId="{EAA110FE-52E0-466E-8C4F-EA63CDCF09B0}" destId="{6E55628F-AF12-4869-B01D-78750329B922}" srcOrd="0" destOrd="14" presId="urn:microsoft.com/office/officeart/2005/8/layout/list1"/>
    <dgm:cxn modelId="{4C608315-144B-463E-8DF2-291A28B6F74A}" srcId="{2A88AEF4-E6D0-4B84-8B56-952D81CE0373}" destId="{35EA7202-E7E1-4E9F-AB86-D5833A9465EB}" srcOrd="11" destOrd="0" parTransId="{202544E7-04E5-4F5A-885E-4BB93B2341C0}" sibTransId="{524FF3F4-D20A-42F3-9CD2-6A4464F61873}"/>
    <dgm:cxn modelId="{C9640C19-1CF7-41C2-93BA-F349BB920E67}" srcId="{2A88AEF4-E6D0-4B84-8B56-952D81CE0373}" destId="{8C5F505C-24FD-4A06-ABB4-580712FA6E23}" srcOrd="3" destOrd="0" parTransId="{FC520EC5-E931-495E-90D9-C3E74BD6C09C}" sibTransId="{BF790634-460D-4C43-92C1-4011656C88C9}"/>
    <dgm:cxn modelId="{6ECE351D-6C90-4DBA-AD3F-2CF52B8E6C0E}" type="presOf" srcId="{EB198B58-94E1-445F-A1F8-5A37BF03E61C}" destId="{6E55628F-AF12-4869-B01D-78750329B922}" srcOrd="0" destOrd="6" presId="urn:microsoft.com/office/officeart/2005/8/layout/list1"/>
    <dgm:cxn modelId="{A48C3428-C882-4D5D-8DFB-FCB05E5F1302}" type="presOf" srcId="{3379C1ED-9180-4B36-A3E0-D52B85BA30CE}" destId="{6E55628F-AF12-4869-B01D-78750329B922}" srcOrd="0" destOrd="8" presId="urn:microsoft.com/office/officeart/2005/8/layout/list1"/>
    <dgm:cxn modelId="{98466430-995B-4204-8891-9CCA32413E9D}" srcId="{2A88AEF4-E6D0-4B84-8B56-952D81CE0373}" destId="{E485FB50-7290-4A5E-9E78-A53420BEA73F}" srcOrd="2" destOrd="0" parTransId="{6C7C5AA4-99C6-40CC-B46F-5A315604C225}" sibTransId="{1F93D6A5-6168-44E6-AEC8-90FE4EC6EC7E}"/>
    <dgm:cxn modelId="{CC52BE30-4FB0-46A7-8E66-536829B37C3D}" type="presOf" srcId="{CA4F1417-304B-433E-9A51-4A0973CFA070}" destId="{6E55628F-AF12-4869-B01D-78750329B922}" srcOrd="0" destOrd="7" presId="urn:microsoft.com/office/officeart/2005/8/layout/list1"/>
    <dgm:cxn modelId="{65D66D35-D58A-4592-BC65-032E006399A4}" type="presOf" srcId="{2A88AEF4-E6D0-4B84-8B56-952D81CE0373}" destId="{D32CB30E-9EC6-4926-A502-0B1C3791E139}" srcOrd="1" destOrd="0" presId="urn:microsoft.com/office/officeart/2005/8/layout/list1"/>
    <dgm:cxn modelId="{D67BA15D-5D06-481E-AD4F-C7F84B98137A}" srcId="{2A88AEF4-E6D0-4B84-8B56-952D81CE0373}" destId="{3379C1ED-9180-4B36-A3E0-D52B85BA30CE}" srcOrd="8" destOrd="0" parTransId="{CAE6CD98-02B8-4273-9789-5C4E2A85716E}" sibTransId="{107D628F-F1CE-4A37-BA69-34F3921A9FFA}"/>
    <dgm:cxn modelId="{C0296648-9A50-4F05-81E1-F5F99143C71E}" srcId="{2A88AEF4-E6D0-4B84-8B56-952D81CE0373}" destId="{BE2A55BD-9FAE-4630-B6E4-A9EA05946904}" srcOrd="13" destOrd="0" parTransId="{C801E6F3-41D5-46C3-A4B5-8DA7563F5352}" sibTransId="{E1233192-8110-442E-84DF-60F6A591E494}"/>
    <dgm:cxn modelId="{2C140B4C-58B1-4106-AC30-D6611776A559}" type="presOf" srcId="{E95737F2-4643-4DE8-B552-FDC77563A4AF}" destId="{6E55628F-AF12-4869-B01D-78750329B922}" srcOrd="0" destOrd="1" presId="urn:microsoft.com/office/officeart/2005/8/layout/list1"/>
    <dgm:cxn modelId="{FDFC154E-D0A1-4842-B9EF-C6E831334686}" type="presOf" srcId="{6043CB7D-8E3E-493A-A7E5-D99CA9B0E74E}" destId="{6E55628F-AF12-4869-B01D-78750329B922}" srcOrd="0" destOrd="17" presId="urn:microsoft.com/office/officeart/2005/8/layout/list1"/>
    <dgm:cxn modelId="{5C1A1355-AA56-40CB-9222-4617D98F11E8}" type="presOf" srcId="{31D792F7-0BB1-47BB-961D-452FD3C69C6B}" destId="{AADE0951-4BAC-4570-B6E8-CB65D4E07BC0}" srcOrd="0" destOrd="0" presId="urn:microsoft.com/office/officeart/2005/8/layout/list1"/>
    <dgm:cxn modelId="{F4D13857-F6FD-4915-90AE-7A9AFB2FCF5F}" srcId="{2A88AEF4-E6D0-4B84-8B56-952D81CE0373}" destId="{B18EF464-B6DB-4C04-B3D1-906897A83602}" srcOrd="12" destOrd="0" parTransId="{E471BEB4-42A2-4172-AC19-E8C6011717D1}" sibTransId="{144A4730-661B-4DB4-AEE6-0D187FB12FCC}"/>
    <dgm:cxn modelId="{A6B7E258-5DF5-4307-BB8D-D45D3B6A29FE}" type="presOf" srcId="{B18EF464-B6DB-4C04-B3D1-906897A83602}" destId="{6E55628F-AF12-4869-B01D-78750329B922}" srcOrd="0" destOrd="12" presId="urn:microsoft.com/office/officeart/2005/8/layout/list1"/>
    <dgm:cxn modelId="{2F0B635A-0806-4768-A91B-8AAF192FB850}" srcId="{2A88AEF4-E6D0-4B84-8B56-952D81CE0373}" destId="{BAC0ADA4-8055-4FB4-A203-3C219453F396}" srcOrd="10" destOrd="0" parTransId="{59B657AA-4DC8-4059-A644-36C3DFCA184D}" sibTransId="{3BAD7B3D-9EF7-419F-9940-52343F40D700}"/>
    <dgm:cxn modelId="{64BCD98B-DBDD-4B0E-B5F9-9CB78CFAF70B}" type="presOf" srcId="{BAC0ADA4-8055-4FB4-A203-3C219453F396}" destId="{6E55628F-AF12-4869-B01D-78750329B922}" srcOrd="0" destOrd="10" presId="urn:microsoft.com/office/officeart/2005/8/layout/list1"/>
    <dgm:cxn modelId="{0A88B28E-4206-4365-81D3-4AAED5680026}" srcId="{2A88AEF4-E6D0-4B84-8B56-952D81CE0373}" destId="{A1235322-0D6A-4F9E-800B-B100B65700F1}" srcOrd="5" destOrd="0" parTransId="{C3CD093B-FD8F-429A-9967-A8352835FA17}" sibTransId="{F7AB3EF6-AD5F-41B1-AB6B-090AC52433DA}"/>
    <dgm:cxn modelId="{AAADA795-3663-4D60-B9EC-EA646218996D}" srcId="{2A88AEF4-E6D0-4B84-8B56-952D81CE0373}" destId="{7A448A75-84F4-4816-80C7-8FBDFFF3F2AE}" srcOrd="4" destOrd="0" parTransId="{02E04211-ABF6-4290-A4B9-0BA3F91F621B}" sibTransId="{F16BF6B4-FF38-4BFA-A26E-E6D5C32DE1AF}"/>
    <dgm:cxn modelId="{8E22F796-EB79-49AB-9D06-7647DDC966EF}" srcId="{2A88AEF4-E6D0-4B84-8B56-952D81CE0373}" destId="{FEAF8310-8A1D-4B29-A1D0-0EDB73F0398F}" srcOrd="9" destOrd="0" parTransId="{43A0D6AF-03B2-4840-8A2C-242E64E66437}" sibTransId="{0C53AFA0-10B3-4BD2-8B7C-2EBC0F3D7C54}"/>
    <dgm:cxn modelId="{F7FD059F-F006-4DD4-AAC8-93472F2F2063}" srcId="{2A88AEF4-E6D0-4B84-8B56-952D81CE0373}" destId="{F6C7C34D-695E-406C-BDB5-6D1F57561F84}" srcOrd="16" destOrd="0" parTransId="{44473D71-39AE-4F34-8F4D-FC7C0F828740}" sibTransId="{1D9392C5-42D9-49A5-9237-A1F1639E033D}"/>
    <dgm:cxn modelId="{46F60BA6-965B-4D7D-BEA5-D384474DFC57}" srcId="{2A88AEF4-E6D0-4B84-8B56-952D81CE0373}" destId="{2AEB02E0-73E4-40BE-B9C2-C7FBF49B4B50}" srcOrd="0" destOrd="0" parTransId="{CBD93B51-C48E-49EE-B93E-0D82153272BF}" sibTransId="{846EF276-89B3-45B1-903E-CFDBAB9CECBD}"/>
    <dgm:cxn modelId="{3E874BA8-78F0-4AB7-A949-3A8AF5ACDBC4}" type="presOf" srcId="{A1235322-0D6A-4F9E-800B-B100B65700F1}" destId="{6E55628F-AF12-4869-B01D-78750329B922}" srcOrd="0" destOrd="5" presId="urn:microsoft.com/office/officeart/2005/8/layout/list1"/>
    <dgm:cxn modelId="{A99C9EAF-06C3-4612-A56F-11EECDC3F726}" srcId="{2A88AEF4-E6D0-4B84-8B56-952D81CE0373}" destId="{6043CB7D-8E3E-493A-A7E5-D99CA9B0E74E}" srcOrd="17" destOrd="0" parTransId="{3F0A51CF-7807-4AA5-B959-AF2B7AC5CA61}" sibTransId="{51AF3FCA-362E-4B53-AFF6-805845A7C8C9}"/>
    <dgm:cxn modelId="{A24AFABB-CA62-4582-BA9C-41AA86481AD6}" type="presOf" srcId="{2AEB02E0-73E4-40BE-B9C2-C7FBF49B4B50}" destId="{6E55628F-AF12-4869-B01D-78750329B922}" srcOrd="0" destOrd="0" presId="urn:microsoft.com/office/officeart/2005/8/layout/list1"/>
    <dgm:cxn modelId="{A9917ABC-76A8-46B4-BB99-FE167175525B}" type="presOf" srcId="{FEAF8310-8A1D-4B29-A1D0-0EDB73F0398F}" destId="{6E55628F-AF12-4869-B01D-78750329B922}" srcOrd="0" destOrd="9" presId="urn:microsoft.com/office/officeart/2005/8/layout/list1"/>
    <dgm:cxn modelId="{2A1B06C2-11DA-4589-B113-55C16325A3A6}" type="presOf" srcId="{E485FB50-7290-4A5E-9E78-A53420BEA73F}" destId="{6E55628F-AF12-4869-B01D-78750329B922}" srcOrd="0" destOrd="2" presId="urn:microsoft.com/office/officeart/2005/8/layout/list1"/>
    <dgm:cxn modelId="{F89552C4-AC08-4A24-B0C8-48DE35B61E6E}" srcId="{2A88AEF4-E6D0-4B84-8B56-952D81CE0373}" destId="{E95737F2-4643-4DE8-B552-FDC77563A4AF}" srcOrd="1" destOrd="0" parTransId="{54BD6FAA-3457-419E-9D36-CED8C2405294}" sibTransId="{2D0EEADE-840A-4440-998F-131C8C8CD38B}"/>
    <dgm:cxn modelId="{B595A8CD-08C5-439E-A1D1-02713A18258B}" srcId="{31D792F7-0BB1-47BB-961D-452FD3C69C6B}" destId="{2A88AEF4-E6D0-4B84-8B56-952D81CE0373}" srcOrd="0" destOrd="0" parTransId="{3536547E-3ADB-41C4-A41B-6C2C9510595B}" sibTransId="{BC2F4C5C-F38F-42DB-8018-F9A98D8CE643}"/>
    <dgm:cxn modelId="{09173ACE-EF98-4414-90EF-83E6B998D92E}" srcId="{2A88AEF4-E6D0-4B84-8B56-952D81CE0373}" destId="{F78D2100-582D-4E23-8978-2F01C213CF02}" srcOrd="15" destOrd="0" parTransId="{556ED6C7-661C-4F15-8706-AA24D3A07F36}" sibTransId="{D52FB7B4-ABD4-4BAA-95A8-386826CF6EE0}"/>
    <dgm:cxn modelId="{04785BD6-9492-4ABF-850C-EE3273F35FB6}" srcId="{2A88AEF4-E6D0-4B84-8B56-952D81CE0373}" destId="{EB198B58-94E1-445F-A1F8-5A37BF03E61C}" srcOrd="6" destOrd="0" parTransId="{CB3F4DDE-D502-4D54-A20C-944FA9A185BC}" sibTransId="{26504D77-B1A9-4D1A-A7B7-DAC1AD9D0F35}"/>
    <dgm:cxn modelId="{BA6D0CD7-B139-4B9C-A325-8704127557CD}" type="presOf" srcId="{F6C7C34D-695E-406C-BDB5-6D1F57561F84}" destId="{6E55628F-AF12-4869-B01D-78750329B922}" srcOrd="0" destOrd="16" presId="urn:microsoft.com/office/officeart/2005/8/layout/list1"/>
    <dgm:cxn modelId="{9036D8DF-C217-4A18-86FA-90BA16D423B1}" srcId="{2A88AEF4-E6D0-4B84-8B56-952D81CE0373}" destId="{CA4F1417-304B-433E-9A51-4A0973CFA070}" srcOrd="7" destOrd="0" parTransId="{85C1617D-0F5C-440D-A02D-2766FF516AC4}" sibTransId="{B683AC83-823E-46F7-9B48-CB69F2A109F0}"/>
    <dgm:cxn modelId="{2160CEE0-E72C-4FB4-A724-4937AE13B1D1}" srcId="{2A88AEF4-E6D0-4B84-8B56-952D81CE0373}" destId="{EAA110FE-52E0-466E-8C4F-EA63CDCF09B0}" srcOrd="14" destOrd="0" parTransId="{1AF493E8-48EF-4A9E-AF0E-7F0F1854C2F6}" sibTransId="{7A9E3A2F-F2DF-4553-958E-53D11005C0C1}"/>
    <dgm:cxn modelId="{D1DA38E1-5C0A-48E8-B7DA-A3503CF8FB66}" type="presOf" srcId="{2A88AEF4-E6D0-4B84-8B56-952D81CE0373}" destId="{3F7C0459-6020-4C51-8E73-7EDE2487A0D0}" srcOrd="0" destOrd="0" presId="urn:microsoft.com/office/officeart/2005/8/layout/list1"/>
    <dgm:cxn modelId="{612451E5-1170-4B26-B616-A21CA877EA9B}" type="presOf" srcId="{35EA7202-E7E1-4E9F-AB86-D5833A9465EB}" destId="{6E55628F-AF12-4869-B01D-78750329B922}" srcOrd="0" destOrd="11" presId="urn:microsoft.com/office/officeart/2005/8/layout/list1"/>
    <dgm:cxn modelId="{6CDA39F3-72E1-4B64-8567-49A441584EEA}" type="presOf" srcId="{F78D2100-582D-4E23-8978-2F01C213CF02}" destId="{6E55628F-AF12-4869-B01D-78750329B922}" srcOrd="0" destOrd="15" presId="urn:microsoft.com/office/officeart/2005/8/layout/list1"/>
    <dgm:cxn modelId="{87D775F5-3C3C-4307-860F-E8C48611AE6B}" type="presOf" srcId="{8C5F505C-24FD-4A06-ABB4-580712FA6E23}" destId="{6E55628F-AF12-4869-B01D-78750329B922}" srcOrd="0" destOrd="3" presId="urn:microsoft.com/office/officeart/2005/8/layout/list1"/>
    <dgm:cxn modelId="{96CB9FFC-D469-4A6B-8222-7C0CF10327FD}" type="presOf" srcId="{7A448A75-84F4-4816-80C7-8FBDFFF3F2AE}" destId="{6E55628F-AF12-4869-B01D-78750329B922}" srcOrd="0" destOrd="4" presId="urn:microsoft.com/office/officeart/2005/8/layout/list1"/>
    <dgm:cxn modelId="{4E35D816-2BB9-4147-83B3-93E9C7ECAA68}" type="presParOf" srcId="{AADE0951-4BAC-4570-B6E8-CB65D4E07BC0}" destId="{51C66E8F-99BE-4E27-8069-A4649237F175}" srcOrd="0" destOrd="0" presId="urn:microsoft.com/office/officeart/2005/8/layout/list1"/>
    <dgm:cxn modelId="{7485226E-A9C4-4283-875B-072AFCAEE9C4}" type="presParOf" srcId="{51C66E8F-99BE-4E27-8069-A4649237F175}" destId="{3F7C0459-6020-4C51-8E73-7EDE2487A0D0}" srcOrd="0" destOrd="0" presId="urn:microsoft.com/office/officeart/2005/8/layout/list1"/>
    <dgm:cxn modelId="{9C32436D-3201-45F6-9DB9-A204F0B4A5AE}" type="presParOf" srcId="{51C66E8F-99BE-4E27-8069-A4649237F175}" destId="{D32CB30E-9EC6-4926-A502-0B1C3791E139}" srcOrd="1" destOrd="0" presId="urn:microsoft.com/office/officeart/2005/8/layout/list1"/>
    <dgm:cxn modelId="{226A7A21-F15D-439F-9717-EFF23E49E911}" type="presParOf" srcId="{AADE0951-4BAC-4570-B6E8-CB65D4E07BC0}" destId="{E98EDC62-4937-424F-9EA3-A5FBCDD374C4}" srcOrd="1" destOrd="0" presId="urn:microsoft.com/office/officeart/2005/8/layout/list1"/>
    <dgm:cxn modelId="{FDC634F2-67B7-4001-A1F1-A56023DB7E87}" type="presParOf" srcId="{AADE0951-4BAC-4570-B6E8-CB65D4E07BC0}" destId="{6E55628F-AF12-4869-B01D-78750329B92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D3D50A9-B3DE-420C-948A-E29AE3FB487F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F1944A-3D91-4A85-A192-88FFD9D61C94}">
      <dgm:prSet phldrT="[Text]"/>
      <dgm:spPr/>
      <dgm:t>
        <a:bodyPr/>
        <a:lstStyle/>
        <a:p>
          <a:r>
            <a:rPr lang="en-US" dirty="0"/>
            <a:t>Should be available to the new employee on the first day….</a:t>
          </a:r>
        </a:p>
      </dgm:t>
    </dgm:pt>
    <dgm:pt modelId="{46722ABE-E6B6-4618-8858-B7F3D3851BD5}" type="parTrans" cxnId="{48EF4998-6D4E-4A24-8023-FF0DA12A45A4}">
      <dgm:prSet/>
      <dgm:spPr/>
      <dgm:t>
        <a:bodyPr/>
        <a:lstStyle/>
        <a:p>
          <a:endParaRPr lang="en-US"/>
        </a:p>
      </dgm:t>
    </dgm:pt>
    <dgm:pt modelId="{9DCAEA37-6C20-4742-ADB3-05936E5FDAC7}" type="sibTrans" cxnId="{48EF4998-6D4E-4A24-8023-FF0DA12A45A4}">
      <dgm:prSet/>
      <dgm:spPr/>
      <dgm:t>
        <a:bodyPr/>
        <a:lstStyle/>
        <a:p>
          <a:endParaRPr lang="en-US"/>
        </a:p>
      </dgm:t>
    </dgm:pt>
    <dgm:pt modelId="{A586F6F2-104F-4E3A-8E1D-2E4F1B389EDC}">
      <dgm:prSet phldrT="[Text]"/>
      <dgm:spPr/>
      <dgm:t>
        <a:bodyPr/>
        <a:lstStyle/>
        <a:p>
          <a:r>
            <a:rPr lang="en-US" dirty="0"/>
            <a:t>Schedule meetings with new employees</a:t>
          </a:r>
        </a:p>
      </dgm:t>
    </dgm:pt>
    <dgm:pt modelId="{1F90D912-5939-4160-BC47-DE42B4B06F50}" type="parTrans" cxnId="{E24B9174-66D8-4E8B-B294-1BBD5C7BA0EE}">
      <dgm:prSet/>
      <dgm:spPr/>
      <dgm:t>
        <a:bodyPr/>
        <a:lstStyle/>
        <a:p>
          <a:endParaRPr lang="en-US"/>
        </a:p>
      </dgm:t>
    </dgm:pt>
    <dgm:pt modelId="{F808EFFF-5DAF-4CCE-9AB4-96833C592407}" type="sibTrans" cxnId="{E24B9174-66D8-4E8B-B294-1BBD5C7BA0EE}">
      <dgm:prSet/>
      <dgm:spPr/>
      <dgm:t>
        <a:bodyPr/>
        <a:lstStyle/>
        <a:p>
          <a:endParaRPr lang="en-US"/>
        </a:p>
      </dgm:t>
    </dgm:pt>
    <dgm:pt modelId="{8ABECB0F-9A74-4239-9F29-4EA5159006B3}">
      <dgm:prSet phldrT="[Text]"/>
      <dgm:spPr/>
      <dgm:t>
        <a:bodyPr/>
        <a:lstStyle/>
        <a:p>
          <a:r>
            <a:rPr lang="en-US"/>
            <a:t> to provide personal attention</a:t>
          </a:r>
        </a:p>
      </dgm:t>
    </dgm:pt>
    <dgm:pt modelId="{7A3FC755-AB73-4C37-8E8D-9999B3ACFB3C}" type="parTrans" cxnId="{105D13C9-204F-4F75-B1D6-C7D06EDFBE8F}">
      <dgm:prSet/>
      <dgm:spPr/>
      <dgm:t>
        <a:bodyPr/>
        <a:lstStyle/>
        <a:p>
          <a:endParaRPr lang="en-US"/>
        </a:p>
      </dgm:t>
    </dgm:pt>
    <dgm:pt modelId="{C20ACD06-88D3-49FC-81BB-0989DDB5270E}" type="sibTrans" cxnId="{105D13C9-204F-4F75-B1D6-C7D06EDFBE8F}">
      <dgm:prSet/>
      <dgm:spPr/>
      <dgm:t>
        <a:bodyPr/>
        <a:lstStyle/>
        <a:p>
          <a:endParaRPr lang="en-US"/>
        </a:p>
      </dgm:t>
    </dgm:pt>
    <dgm:pt modelId="{0CB21286-1E12-41A4-AF36-83BB3377859E}">
      <dgm:prSet phldrT="[Text]"/>
      <dgm:spPr/>
      <dgm:t>
        <a:bodyPr/>
        <a:lstStyle/>
        <a:p>
          <a:r>
            <a:rPr lang="en-US"/>
            <a:t>Conveys a clear message that the new employee is an important addition.</a:t>
          </a:r>
        </a:p>
      </dgm:t>
    </dgm:pt>
    <dgm:pt modelId="{FB92D239-E6E5-4F7F-90C7-8E3A8219D929}" type="parTrans" cxnId="{3F649200-00C7-4ED9-9AF5-B6A3D0F1591F}">
      <dgm:prSet/>
      <dgm:spPr/>
      <dgm:t>
        <a:bodyPr/>
        <a:lstStyle/>
        <a:p>
          <a:endParaRPr lang="en-US"/>
        </a:p>
      </dgm:t>
    </dgm:pt>
    <dgm:pt modelId="{1097AC95-43F0-4489-AFA1-B8040A242A02}" type="sibTrans" cxnId="{3F649200-00C7-4ED9-9AF5-B6A3D0F1591F}">
      <dgm:prSet/>
      <dgm:spPr/>
      <dgm:t>
        <a:bodyPr/>
        <a:lstStyle/>
        <a:p>
          <a:endParaRPr lang="en-US"/>
        </a:p>
      </dgm:t>
    </dgm:pt>
    <dgm:pt modelId="{D80ACD91-A97B-4FE5-96B4-9AA82A55C1C7}">
      <dgm:prSet phldrT="[Text]"/>
      <dgm:spPr/>
      <dgm:t>
        <a:bodyPr/>
        <a:lstStyle/>
        <a:p>
          <a:r>
            <a:rPr lang="en-US"/>
            <a:t>Make it a priority in your schedule</a:t>
          </a:r>
        </a:p>
      </dgm:t>
    </dgm:pt>
    <dgm:pt modelId="{A514E8C3-6D10-4CB2-8982-8FDF8AD4FA91}" type="parTrans" cxnId="{1D5D7540-6404-4C78-BE37-5107C4F253E2}">
      <dgm:prSet/>
      <dgm:spPr/>
      <dgm:t>
        <a:bodyPr/>
        <a:lstStyle/>
        <a:p>
          <a:endParaRPr lang="en-US"/>
        </a:p>
      </dgm:t>
    </dgm:pt>
    <dgm:pt modelId="{73009DE1-3CBE-4D6D-AC94-8AB34A315C67}" type="sibTrans" cxnId="{1D5D7540-6404-4C78-BE37-5107C4F253E2}">
      <dgm:prSet/>
      <dgm:spPr/>
      <dgm:t>
        <a:bodyPr/>
        <a:lstStyle/>
        <a:p>
          <a:endParaRPr lang="en-US"/>
        </a:p>
      </dgm:t>
    </dgm:pt>
    <dgm:pt modelId="{E8750B99-710D-4515-87F3-55E408E15C25}">
      <dgm:prSet phldrT="[Text]"/>
      <dgm:spPr/>
      <dgm:t>
        <a:bodyPr/>
        <a:lstStyle/>
        <a:p>
          <a:r>
            <a:rPr lang="en-US"/>
            <a:t>Discuss employees’ overall impression of company</a:t>
          </a:r>
        </a:p>
      </dgm:t>
    </dgm:pt>
    <dgm:pt modelId="{AADD5893-4F66-4741-A294-04320E17BC2B}" type="parTrans" cxnId="{36C7E2CE-8FB3-402B-8C19-D2517FF8C5E3}">
      <dgm:prSet/>
      <dgm:spPr/>
      <dgm:t>
        <a:bodyPr/>
        <a:lstStyle/>
        <a:p>
          <a:endParaRPr lang="en-US"/>
        </a:p>
      </dgm:t>
    </dgm:pt>
    <dgm:pt modelId="{3E87F302-51B4-499D-AD27-A0EDA07A946E}" type="sibTrans" cxnId="{36C7E2CE-8FB3-402B-8C19-D2517FF8C5E3}">
      <dgm:prSet/>
      <dgm:spPr/>
      <dgm:t>
        <a:bodyPr/>
        <a:lstStyle/>
        <a:p>
          <a:endParaRPr lang="en-US"/>
        </a:p>
      </dgm:t>
    </dgm:pt>
    <dgm:pt modelId="{B1C08692-97F3-4721-98AF-570882971791}">
      <dgm:prSet phldrT="[Text]"/>
      <dgm:spPr/>
      <dgm:t>
        <a:bodyPr/>
        <a:lstStyle/>
        <a:p>
          <a:r>
            <a:rPr lang="en-US"/>
            <a:t>Discuss the organization of the company</a:t>
          </a:r>
        </a:p>
      </dgm:t>
    </dgm:pt>
    <dgm:pt modelId="{F08496C0-C86F-4686-AD0C-DDB40F4F962C}" type="parTrans" cxnId="{02B303FB-9586-4247-855D-EE4423D09B13}">
      <dgm:prSet/>
      <dgm:spPr/>
      <dgm:t>
        <a:bodyPr/>
        <a:lstStyle/>
        <a:p>
          <a:endParaRPr lang="en-US"/>
        </a:p>
      </dgm:t>
    </dgm:pt>
    <dgm:pt modelId="{F328887C-984C-434B-AA0B-B7BA7D3EC687}" type="sibTrans" cxnId="{02B303FB-9586-4247-855D-EE4423D09B13}">
      <dgm:prSet/>
      <dgm:spPr/>
      <dgm:t>
        <a:bodyPr/>
        <a:lstStyle/>
        <a:p>
          <a:endParaRPr lang="en-US"/>
        </a:p>
      </dgm:t>
    </dgm:pt>
    <dgm:pt modelId="{E1658E24-3E95-43B1-B80F-FE84581071A4}">
      <dgm:prSet phldrT="[Text]"/>
      <dgm:spPr/>
      <dgm:t>
        <a:bodyPr/>
        <a:lstStyle/>
        <a:p>
          <a:r>
            <a:rPr lang="en-US"/>
            <a:t>Discuss the company’s mission and vision statements</a:t>
          </a:r>
        </a:p>
      </dgm:t>
    </dgm:pt>
    <dgm:pt modelId="{7E1DB8B5-6B68-41D8-8CFE-396F0E154A27}" type="parTrans" cxnId="{F096E8AF-FE7B-49FF-BF26-4BA1FFC4F75A}">
      <dgm:prSet/>
      <dgm:spPr/>
      <dgm:t>
        <a:bodyPr/>
        <a:lstStyle/>
        <a:p>
          <a:endParaRPr lang="en-US"/>
        </a:p>
      </dgm:t>
    </dgm:pt>
    <dgm:pt modelId="{76311C0A-C252-40E9-9499-C3A408E9DBB7}" type="sibTrans" cxnId="{F096E8AF-FE7B-49FF-BF26-4BA1FFC4F75A}">
      <dgm:prSet/>
      <dgm:spPr/>
      <dgm:t>
        <a:bodyPr/>
        <a:lstStyle/>
        <a:p>
          <a:endParaRPr lang="en-US"/>
        </a:p>
      </dgm:t>
    </dgm:pt>
    <dgm:pt modelId="{DA65C8CF-8F59-435C-8793-BE86F9027CC6}">
      <dgm:prSet phldrT="[Text]"/>
      <dgm:spPr/>
      <dgm:t>
        <a:bodyPr/>
        <a:lstStyle/>
        <a:p>
          <a:r>
            <a:rPr lang="en-US" dirty="0"/>
            <a:t>Discuss work rules </a:t>
          </a:r>
        </a:p>
      </dgm:t>
    </dgm:pt>
    <dgm:pt modelId="{C75DEFED-0379-4C5D-A037-F66A12E70835}" type="parTrans" cxnId="{9EA06887-26FA-4790-A03D-16AF481F421C}">
      <dgm:prSet/>
      <dgm:spPr/>
      <dgm:t>
        <a:bodyPr/>
        <a:lstStyle/>
        <a:p>
          <a:endParaRPr lang="en-US"/>
        </a:p>
      </dgm:t>
    </dgm:pt>
    <dgm:pt modelId="{610F5CE9-AB4E-41D5-BF91-F30E4D35EEC2}" type="sibTrans" cxnId="{9EA06887-26FA-4790-A03D-16AF481F421C}">
      <dgm:prSet/>
      <dgm:spPr/>
      <dgm:t>
        <a:bodyPr/>
        <a:lstStyle/>
        <a:p>
          <a:endParaRPr lang="en-US"/>
        </a:p>
      </dgm:t>
    </dgm:pt>
    <dgm:pt modelId="{34A27F01-8421-465A-AAE5-36F4F6A22B16}">
      <dgm:prSet phldrT="[Text]"/>
      <dgm:spPr/>
      <dgm:t>
        <a:bodyPr/>
        <a:lstStyle/>
        <a:p>
          <a:r>
            <a:rPr lang="en-US" b="0" i="0" dirty="0"/>
            <a:t>If you don’t engage with them, they won’t engage with you… if you want them to commit to the cause, you must make an emotional connection with them… </a:t>
          </a:r>
          <a:endParaRPr lang="en-US" dirty="0"/>
        </a:p>
      </dgm:t>
    </dgm:pt>
    <dgm:pt modelId="{6F6AEBAE-C563-40D4-AF71-1F44364E2D5B}" type="parTrans" cxnId="{0A3AC019-BE6C-473F-A4B1-4F05814A4A2C}">
      <dgm:prSet/>
      <dgm:spPr/>
    </dgm:pt>
    <dgm:pt modelId="{B9255615-88F8-45E7-A72A-B817976D204F}" type="sibTrans" cxnId="{0A3AC019-BE6C-473F-A4B1-4F05814A4A2C}">
      <dgm:prSet/>
      <dgm:spPr/>
    </dgm:pt>
    <dgm:pt modelId="{5D708783-6708-4A40-BC0E-65EE8FE5EC5C}">
      <dgm:prSet phldrT="[Text]"/>
      <dgm:spPr/>
      <dgm:t>
        <a:bodyPr/>
        <a:lstStyle/>
        <a:p>
          <a:r>
            <a:rPr lang="en-US" dirty="0"/>
            <a:t>Should take onboarding personally</a:t>
          </a:r>
        </a:p>
      </dgm:t>
    </dgm:pt>
    <dgm:pt modelId="{557119C5-43D8-4F68-9C57-661E4CC78A95}" type="parTrans" cxnId="{9E4A4AFA-FA43-406A-BF6B-94B7BB0407A0}">
      <dgm:prSet/>
      <dgm:spPr/>
    </dgm:pt>
    <dgm:pt modelId="{887B3843-EE06-43E1-A6A9-67D00639BD44}" type="sibTrans" cxnId="{9E4A4AFA-FA43-406A-BF6B-94B7BB0407A0}">
      <dgm:prSet/>
      <dgm:spPr/>
    </dgm:pt>
    <dgm:pt modelId="{CEA38267-299F-4807-A62E-4634ADF1EF1B}">
      <dgm:prSet phldrT="[Text]"/>
      <dgm:spPr/>
      <dgm:t>
        <a:bodyPr/>
        <a:lstStyle/>
        <a:p>
          <a:r>
            <a:rPr lang="en-US" b="0" i="0" dirty="0"/>
            <a:t>If you want them to commit to the cause, you must make an emotional connection with them… so take onboarding personally and make it personal.</a:t>
          </a:r>
          <a:endParaRPr lang="en-US" dirty="0"/>
        </a:p>
      </dgm:t>
    </dgm:pt>
    <dgm:pt modelId="{85C9C5B6-1D44-4A1F-ACCB-9A7C856EC257}" type="parTrans" cxnId="{611CE6AA-5943-4A02-834E-99F861FC621D}">
      <dgm:prSet/>
      <dgm:spPr/>
    </dgm:pt>
    <dgm:pt modelId="{0FCA3675-B995-41E4-A601-62D590A23392}" type="sibTrans" cxnId="{611CE6AA-5943-4A02-834E-99F861FC621D}">
      <dgm:prSet/>
      <dgm:spPr/>
    </dgm:pt>
    <dgm:pt modelId="{85E14C66-8416-4998-8F0D-006CDDAB6182}" type="pres">
      <dgm:prSet presAssocID="{9D3D50A9-B3DE-420C-948A-E29AE3FB487F}" presName="Name0" presStyleCnt="0">
        <dgm:presLayoutVars>
          <dgm:dir/>
          <dgm:animLvl val="lvl"/>
          <dgm:resizeHandles val="exact"/>
        </dgm:presLayoutVars>
      </dgm:prSet>
      <dgm:spPr/>
    </dgm:pt>
    <dgm:pt modelId="{4A8BF849-DD56-44DD-803F-A15E0475AC8E}" type="pres">
      <dgm:prSet presAssocID="{6EF1944A-3D91-4A85-A192-88FFD9D61C94}" presName="composite" presStyleCnt="0"/>
      <dgm:spPr/>
    </dgm:pt>
    <dgm:pt modelId="{4FE73808-DC05-409A-8F67-C5BF3BD4A5CE}" type="pres">
      <dgm:prSet presAssocID="{6EF1944A-3D91-4A85-A192-88FFD9D61C94}" presName="parTx" presStyleLbl="alignNode1" presStyleIdx="0" presStyleCnt="3" custLinFactNeighborX="-1" custLinFactNeighborY="-3785">
        <dgm:presLayoutVars>
          <dgm:chMax val="0"/>
          <dgm:chPref val="0"/>
          <dgm:bulletEnabled val="1"/>
        </dgm:presLayoutVars>
      </dgm:prSet>
      <dgm:spPr/>
    </dgm:pt>
    <dgm:pt modelId="{6AC6E17C-AE49-40BF-AB7A-91A3B6AA3ADC}" type="pres">
      <dgm:prSet presAssocID="{6EF1944A-3D91-4A85-A192-88FFD9D61C94}" presName="desTx" presStyleLbl="alignAccFollowNode1" presStyleIdx="0" presStyleCnt="3">
        <dgm:presLayoutVars>
          <dgm:bulletEnabled val="1"/>
        </dgm:presLayoutVars>
      </dgm:prSet>
      <dgm:spPr/>
    </dgm:pt>
    <dgm:pt modelId="{3CB50C6D-733F-47F5-8F6C-6BDD4A7E5F9A}" type="pres">
      <dgm:prSet presAssocID="{9DCAEA37-6C20-4742-ADB3-05936E5FDAC7}" presName="space" presStyleCnt="0"/>
      <dgm:spPr/>
    </dgm:pt>
    <dgm:pt modelId="{B15B91A9-7B0B-4BBD-A172-83BBB70DF468}" type="pres">
      <dgm:prSet presAssocID="{A586F6F2-104F-4E3A-8E1D-2E4F1B389EDC}" presName="composite" presStyleCnt="0"/>
      <dgm:spPr/>
    </dgm:pt>
    <dgm:pt modelId="{2EB6E584-2723-4802-98B2-962D381D83CD}" type="pres">
      <dgm:prSet presAssocID="{A586F6F2-104F-4E3A-8E1D-2E4F1B389E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ACC5B42-5761-4F15-B8DC-73CDDD3DC634}" type="pres">
      <dgm:prSet presAssocID="{A586F6F2-104F-4E3A-8E1D-2E4F1B389EDC}" presName="desTx" presStyleLbl="alignAccFollowNode1" presStyleIdx="1" presStyleCnt="3">
        <dgm:presLayoutVars>
          <dgm:bulletEnabled val="1"/>
        </dgm:presLayoutVars>
      </dgm:prSet>
      <dgm:spPr/>
    </dgm:pt>
    <dgm:pt modelId="{0E050271-CDAD-470A-B862-1FDFB639B336}" type="pres">
      <dgm:prSet presAssocID="{F808EFFF-5DAF-4CCE-9AB4-96833C592407}" presName="space" presStyleCnt="0"/>
      <dgm:spPr/>
    </dgm:pt>
    <dgm:pt modelId="{756E691F-6987-4465-BF6A-B5878AF25084}" type="pres">
      <dgm:prSet presAssocID="{5D708783-6708-4A40-BC0E-65EE8FE5EC5C}" presName="composite" presStyleCnt="0"/>
      <dgm:spPr/>
    </dgm:pt>
    <dgm:pt modelId="{C1592F17-9855-4E27-868C-8C9CC63854BF}" type="pres">
      <dgm:prSet presAssocID="{5D708783-6708-4A40-BC0E-65EE8FE5EC5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95A0E32-114B-4848-9A3B-799A16C96008}" type="pres">
      <dgm:prSet presAssocID="{5D708783-6708-4A40-BC0E-65EE8FE5EC5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F649200-00C7-4ED9-9AF5-B6A3D0F1591F}" srcId="{6EF1944A-3D91-4A85-A192-88FFD9D61C94}" destId="{0CB21286-1E12-41A4-AF36-83BB3377859E}" srcOrd="1" destOrd="0" parTransId="{FB92D239-E6E5-4F7F-90C7-8E3A8219D929}" sibTransId="{1097AC95-43F0-4489-AFA1-B8040A242A02}"/>
    <dgm:cxn modelId="{3FD92509-064A-4BC3-A670-655E43C03F5C}" type="presOf" srcId="{DA65C8CF-8F59-435C-8793-BE86F9027CC6}" destId="{EACC5B42-5761-4F15-B8DC-73CDDD3DC634}" srcOrd="0" destOrd="4" presId="urn:microsoft.com/office/officeart/2005/8/layout/hList1"/>
    <dgm:cxn modelId="{1DCF6E18-CAC8-4445-BCAA-A7025EE99A77}" type="presOf" srcId="{5D708783-6708-4A40-BC0E-65EE8FE5EC5C}" destId="{C1592F17-9855-4E27-868C-8C9CC63854BF}" srcOrd="0" destOrd="0" presId="urn:microsoft.com/office/officeart/2005/8/layout/hList1"/>
    <dgm:cxn modelId="{0A3AC019-BE6C-473F-A4B1-4F05814A4A2C}" srcId="{5D708783-6708-4A40-BC0E-65EE8FE5EC5C}" destId="{34A27F01-8421-465A-AAE5-36F4F6A22B16}" srcOrd="0" destOrd="0" parTransId="{6F6AEBAE-C563-40D4-AF71-1F44364E2D5B}" sibTransId="{B9255615-88F8-45E7-A72A-B817976D204F}"/>
    <dgm:cxn modelId="{13C0F832-E1CC-4383-8822-4ED621A8724B}" type="presOf" srcId="{A586F6F2-104F-4E3A-8E1D-2E4F1B389EDC}" destId="{2EB6E584-2723-4802-98B2-962D381D83CD}" srcOrd="0" destOrd="0" presId="urn:microsoft.com/office/officeart/2005/8/layout/hList1"/>
    <dgm:cxn modelId="{C683F13C-8487-40A9-B4B4-219D4410E265}" type="presOf" srcId="{0CB21286-1E12-41A4-AF36-83BB3377859E}" destId="{6AC6E17C-AE49-40BF-AB7A-91A3B6AA3ADC}" srcOrd="0" destOrd="1" presId="urn:microsoft.com/office/officeart/2005/8/layout/hList1"/>
    <dgm:cxn modelId="{1D5D7540-6404-4C78-BE37-5107C4F253E2}" srcId="{A586F6F2-104F-4E3A-8E1D-2E4F1B389EDC}" destId="{D80ACD91-A97B-4FE5-96B4-9AA82A55C1C7}" srcOrd="0" destOrd="0" parTransId="{A514E8C3-6D10-4CB2-8982-8FDF8AD4FA91}" sibTransId="{73009DE1-3CBE-4D6D-AC94-8AB34A315C67}"/>
    <dgm:cxn modelId="{E92A675C-D40C-47BF-A3D4-5B5E08E54A4F}" type="presOf" srcId="{D80ACD91-A97B-4FE5-96B4-9AA82A55C1C7}" destId="{EACC5B42-5761-4F15-B8DC-73CDDD3DC634}" srcOrd="0" destOrd="0" presId="urn:microsoft.com/office/officeart/2005/8/layout/hList1"/>
    <dgm:cxn modelId="{72715849-E5C4-4301-8F1E-C973ABD2039D}" type="presOf" srcId="{CEA38267-299F-4807-A62E-4634ADF1EF1B}" destId="{595A0E32-114B-4848-9A3B-799A16C96008}" srcOrd="0" destOrd="1" presId="urn:microsoft.com/office/officeart/2005/8/layout/hList1"/>
    <dgm:cxn modelId="{B3F29051-CEBA-418D-AABB-AA54B2C17FEC}" type="presOf" srcId="{E8750B99-710D-4515-87F3-55E408E15C25}" destId="{EACC5B42-5761-4F15-B8DC-73CDDD3DC634}" srcOrd="0" destOrd="1" presId="urn:microsoft.com/office/officeart/2005/8/layout/hList1"/>
    <dgm:cxn modelId="{E24B9174-66D8-4E8B-B294-1BBD5C7BA0EE}" srcId="{9D3D50A9-B3DE-420C-948A-E29AE3FB487F}" destId="{A586F6F2-104F-4E3A-8E1D-2E4F1B389EDC}" srcOrd="1" destOrd="0" parTransId="{1F90D912-5939-4160-BC47-DE42B4B06F50}" sibTransId="{F808EFFF-5DAF-4CCE-9AB4-96833C592407}"/>
    <dgm:cxn modelId="{1F426957-FA11-42A9-94C9-67D9530ED2B6}" type="presOf" srcId="{B1C08692-97F3-4721-98AF-570882971791}" destId="{EACC5B42-5761-4F15-B8DC-73CDDD3DC634}" srcOrd="0" destOrd="2" presId="urn:microsoft.com/office/officeart/2005/8/layout/hList1"/>
    <dgm:cxn modelId="{E7172E83-8B66-415D-B839-86372597AFB4}" type="presOf" srcId="{34A27F01-8421-465A-AAE5-36F4F6A22B16}" destId="{595A0E32-114B-4848-9A3B-799A16C96008}" srcOrd="0" destOrd="0" presId="urn:microsoft.com/office/officeart/2005/8/layout/hList1"/>
    <dgm:cxn modelId="{9EA06887-26FA-4790-A03D-16AF481F421C}" srcId="{A586F6F2-104F-4E3A-8E1D-2E4F1B389EDC}" destId="{DA65C8CF-8F59-435C-8793-BE86F9027CC6}" srcOrd="4" destOrd="0" parTransId="{C75DEFED-0379-4C5D-A037-F66A12E70835}" sibTransId="{610F5CE9-AB4E-41D5-BF91-F30E4D35EEC2}"/>
    <dgm:cxn modelId="{48EF4998-6D4E-4A24-8023-FF0DA12A45A4}" srcId="{9D3D50A9-B3DE-420C-948A-E29AE3FB487F}" destId="{6EF1944A-3D91-4A85-A192-88FFD9D61C94}" srcOrd="0" destOrd="0" parTransId="{46722ABE-E6B6-4618-8858-B7F3D3851BD5}" sibTransId="{9DCAEA37-6C20-4742-ADB3-05936E5FDAC7}"/>
    <dgm:cxn modelId="{611CE6AA-5943-4A02-834E-99F861FC621D}" srcId="{5D708783-6708-4A40-BC0E-65EE8FE5EC5C}" destId="{CEA38267-299F-4807-A62E-4634ADF1EF1B}" srcOrd="1" destOrd="0" parTransId="{85C9C5B6-1D44-4A1F-ACCB-9A7C856EC257}" sibTransId="{0FCA3675-B995-41E4-A601-62D590A23392}"/>
    <dgm:cxn modelId="{0E7C93AD-80E7-4D8C-905B-C99EC6E373BF}" type="presOf" srcId="{E1658E24-3E95-43B1-B80F-FE84581071A4}" destId="{EACC5B42-5761-4F15-B8DC-73CDDD3DC634}" srcOrd="0" destOrd="3" presId="urn:microsoft.com/office/officeart/2005/8/layout/hList1"/>
    <dgm:cxn modelId="{F096E8AF-FE7B-49FF-BF26-4BA1FFC4F75A}" srcId="{A586F6F2-104F-4E3A-8E1D-2E4F1B389EDC}" destId="{E1658E24-3E95-43B1-B80F-FE84581071A4}" srcOrd="3" destOrd="0" parTransId="{7E1DB8B5-6B68-41D8-8CFE-396F0E154A27}" sibTransId="{76311C0A-C252-40E9-9499-C3A408E9DBB7}"/>
    <dgm:cxn modelId="{105D13C9-204F-4F75-B1D6-C7D06EDFBE8F}" srcId="{6EF1944A-3D91-4A85-A192-88FFD9D61C94}" destId="{8ABECB0F-9A74-4239-9F29-4EA5159006B3}" srcOrd="0" destOrd="0" parTransId="{7A3FC755-AB73-4C37-8E8D-9999B3ACFB3C}" sibTransId="{C20ACD06-88D3-49FC-81BB-0989DDB5270E}"/>
    <dgm:cxn modelId="{36C7E2CE-8FB3-402B-8C19-D2517FF8C5E3}" srcId="{A586F6F2-104F-4E3A-8E1D-2E4F1B389EDC}" destId="{E8750B99-710D-4515-87F3-55E408E15C25}" srcOrd="1" destOrd="0" parTransId="{AADD5893-4F66-4741-A294-04320E17BC2B}" sibTransId="{3E87F302-51B4-499D-AD27-A0EDA07A946E}"/>
    <dgm:cxn modelId="{ABDC17D1-F9C5-466D-BCE6-98722610E5BE}" type="presOf" srcId="{8ABECB0F-9A74-4239-9F29-4EA5159006B3}" destId="{6AC6E17C-AE49-40BF-AB7A-91A3B6AA3ADC}" srcOrd="0" destOrd="0" presId="urn:microsoft.com/office/officeart/2005/8/layout/hList1"/>
    <dgm:cxn modelId="{8E8E29E3-DA48-46F4-B39D-9DEA4E628486}" type="presOf" srcId="{9D3D50A9-B3DE-420C-948A-E29AE3FB487F}" destId="{85E14C66-8416-4998-8F0D-006CDDAB6182}" srcOrd="0" destOrd="0" presId="urn:microsoft.com/office/officeart/2005/8/layout/hList1"/>
    <dgm:cxn modelId="{DD1E0FE9-F397-45CF-9348-F49E420122AE}" type="presOf" srcId="{6EF1944A-3D91-4A85-A192-88FFD9D61C94}" destId="{4FE73808-DC05-409A-8F67-C5BF3BD4A5CE}" srcOrd="0" destOrd="0" presId="urn:microsoft.com/office/officeart/2005/8/layout/hList1"/>
    <dgm:cxn modelId="{9E4A4AFA-FA43-406A-BF6B-94B7BB0407A0}" srcId="{9D3D50A9-B3DE-420C-948A-E29AE3FB487F}" destId="{5D708783-6708-4A40-BC0E-65EE8FE5EC5C}" srcOrd="2" destOrd="0" parTransId="{557119C5-43D8-4F68-9C57-661E4CC78A95}" sibTransId="{887B3843-EE06-43E1-A6A9-67D00639BD44}"/>
    <dgm:cxn modelId="{02B303FB-9586-4247-855D-EE4423D09B13}" srcId="{A586F6F2-104F-4E3A-8E1D-2E4F1B389EDC}" destId="{B1C08692-97F3-4721-98AF-570882971791}" srcOrd="2" destOrd="0" parTransId="{F08496C0-C86F-4686-AD0C-DDB40F4F962C}" sibTransId="{F328887C-984C-434B-AA0B-B7BA7D3EC687}"/>
    <dgm:cxn modelId="{2FED50B2-D678-4021-B6E5-C3105B37EA78}" type="presParOf" srcId="{85E14C66-8416-4998-8F0D-006CDDAB6182}" destId="{4A8BF849-DD56-44DD-803F-A15E0475AC8E}" srcOrd="0" destOrd="0" presId="urn:microsoft.com/office/officeart/2005/8/layout/hList1"/>
    <dgm:cxn modelId="{132219B0-F807-4880-84AB-01122712D858}" type="presParOf" srcId="{4A8BF849-DD56-44DD-803F-A15E0475AC8E}" destId="{4FE73808-DC05-409A-8F67-C5BF3BD4A5CE}" srcOrd="0" destOrd="0" presId="urn:microsoft.com/office/officeart/2005/8/layout/hList1"/>
    <dgm:cxn modelId="{1F0081C5-C8CA-46D5-85F1-48E8A56354E2}" type="presParOf" srcId="{4A8BF849-DD56-44DD-803F-A15E0475AC8E}" destId="{6AC6E17C-AE49-40BF-AB7A-91A3B6AA3ADC}" srcOrd="1" destOrd="0" presId="urn:microsoft.com/office/officeart/2005/8/layout/hList1"/>
    <dgm:cxn modelId="{6C015EBE-0DFF-4DE6-9B5D-C333D77AB930}" type="presParOf" srcId="{85E14C66-8416-4998-8F0D-006CDDAB6182}" destId="{3CB50C6D-733F-47F5-8F6C-6BDD4A7E5F9A}" srcOrd="1" destOrd="0" presId="urn:microsoft.com/office/officeart/2005/8/layout/hList1"/>
    <dgm:cxn modelId="{F9296B47-11D0-4C20-8368-800EF29D1798}" type="presParOf" srcId="{85E14C66-8416-4998-8F0D-006CDDAB6182}" destId="{B15B91A9-7B0B-4BBD-A172-83BBB70DF468}" srcOrd="2" destOrd="0" presId="urn:microsoft.com/office/officeart/2005/8/layout/hList1"/>
    <dgm:cxn modelId="{0F019291-1EA3-4201-B93B-7337FD18F111}" type="presParOf" srcId="{B15B91A9-7B0B-4BBD-A172-83BBB70DF468}" destId="{2EB6E584-2723-4802-98B2-962D381D83CD}" srcOrd="0" destOrd="0" presId="urn:microsoft.com/office/officeart/2005/8/layout/hList1"/>
    <dgm:cxn modelId="{039DED0B-0CFF-4AA1-946A-ECE7DA6D8354}" type="presParOf" srcId="{B15B91A9-7B0B-4BBD-A172-83BBB70DF468}" destId="{EACC5B42-5761-4F15-B8DC-73CDDD3DC634}" srcOrd="1" destOrd="0" presId="urn:microsoft.com/office/officeart/2005/8/layout/hList1"/>
    <dgm:cxn modelId="{5C89A80B-9FF5-4D0B-A1E2-F32C9FC5ABAD}" type="presParOf" srcId="{85E14C66-8416-4998-8F0D-006CDDAB6182}" destId="{0E050271-CDAD-470A-B862-1FDFB639B336}" srcOrd="3" destOrd="0" presId="urn:microsoft.com/office/officeart/2005/8/layout/hList1"/>
    <dgm:cxn modelId="{6074D87B-A738-4D0E-AF42-693528492DD1}" type="presParOf" srcId="{85E14C66-8416-4998-8F0D-006CDDAB6182}" destId="{756E691F-6987-4465-BF6A-B5878AF25084}" srcOrd="4" destOrd="0" presId="urn:microsoft.com/office/officeart/2005/8/layout/hList1"/>
    <dgm:cxn modelId="{55806D0A-91E2-4AA8-B0EC-E1368136AE53}" type="presParOf" srcId="{756E691F-6987-4465-BF6A-B5878AF25084}" destId="{C1592F17-9855-4E27-868C-8C9CC63854BF}" srcOrd="0" destOrd="0" presId="urn:microsoft.com/office/officeart/2005/8/layout/hList1"/>
    <dgm:cxn modelId="{36F3A8C7-AD3E-4979-AAA8-212C16AE77ED}" type="presParOf" srcId="{756E691F-6987-4465-BF6A-B5878AF25084}" destId="{595A0E32-114B-4848-9A3B-799A16C960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848E70-C606-4C51-B279-2A95253980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066283-CFB8-42D6-BCEA-47F44B393E80}">
      <dgm:prSet phldrT="[Text]"/>
      <dgm:spPr/>
      <dgm:t>
        <a:bodyPr/>
        <a:lstStyle/>
        <a:p>
          <a:r>
            <a:rPr lang="en-US" dirty="0"/>
            <a:t>Remember…</a:t>
          </a:r>
        </a:p>
      </dgm:t>
    </dgm:pt>
    <dgm:pt modelId="{341EE636-65F5-4225-A218-24A153434715}" type="parTrans" cxnId="{9C7F5DBB-EA4C-46E0-8790-C3AD0DF14780}">
      <dgm:prSet/>
      <dgm:spPr/>
      <dgm:t>
        <a:bodyPr/>
        <a:lstStyle/>
        <a:p>
          <a:endParaRPr lang="en-US"/>
        </a:p>
      </dgm:t>
    </dgm:pt>
    <dgm:pt modelId="{9370D4C1-303C-4A84-81FC-0DE87EBB32BB}" type="sibTrans" cxnId="{9C7F5DBB-EA4C-46E0-8790-C3AD0DF14780}">
      <dgm:prSet/>
      <dgm:spPr/>
      <dgm:t>
        <a:bodyPr/>
        <a:lstStyle/>
        <a:p>
          <a:endParaRPr lang="en-US"/>
        </a:p>
      </dgm:t>
    </dgm:pt>
    <dgm:pt modelId="{54865FB9-B847-430E-80E7-0CE79A4C1FE0}">
      <dgm:prSet phldrT="[Text]"/>
      <dgm:spPr/>
      <dgm:t>
        <a:bodyPr/>
        <a:lstStyle/>
        <a:p>
          <a:r>
            <a:rPr lang="en-US" dirty="0"/>
            <a:t>Licensing is the BARE MINIMUM of health and safety requirements</a:t>
          </a:r>
        </a:p>
      </dgm:t>
    </dgm:pt>
    <dgm:pt modelId="{D02B84D2-C322-4BDA-BD6C-6B8D645856B3}" type="parTrans" cxnId="{599722EA-7E4A-478F-8182-048C0E1D35E3}">
      <dgm:prSet/>
      <dgm:spPr/>
      <dgm:t>
        <a:bodyPr/>
        <a:lstStyle/>
        <a:p>
          <a:endParaRPr lang="en-US"/>
        </a:p>
      </dgm:t>
    </dgm:pt>
    <dgm:pt modelId="{FE0600F4-3BA4-41CD-AE96-BF6BD9690D15}" type="sibTrans" cxnId="{599722EA-7E4A-478F-8182-048C0E1D35E3}">
      <dgm:prSet/>
      <dgm:spPr/>
      <dgm:t>
        <a:bodyPr/>
        <a:lstStyle/>
        <a:p>
          <a:endParaRPr lang="en-US"/>
        </a:p>
      </dgm:t>
    </dgm:pt>
    <dgm:pt modelId="{33AA152C-997F-43F4-A3D5-D09DBDB75549}">
      <dgm:prSet phldrT="[Text]"/>
      <dgm:spPr/>
      <dgm:t>
        <a:bodyPr/>
        <a:lstStyle/>
        <a:p>
          <a:r>
            <a:rPr lang="en-US" dirty="0"/>
            <a:t>Nearly 50%</a:t>
          </a:r>
        </a:p>
      </dgm:t>
    </dgm:pt>
    <dgm:pt modelId="{B7424ADB-33B3-49DF-8ED3-180EF705069B}" type="parTrans" cxnId="{1471749A-AE09-4E13-A09F-DC15924147D1}">
      <dgm:prSet/>
      <dgm:spPr/>
      <dgm:t>
        <a:bodyPr/>
        <a:lstStyle/>
        <a:p>
          <a:endParaRPr lang="en-US"/>
        </a:p>
      </dgm:t>
    </dgm:pt>
    <dgm:pt modelId="{9BCAF359-1FDC-4A4B-A8C4-4AB7D547F02F}" type="sibTrans" cxnId="{1471749A-AE09-4E13-A09F-DC15924147D1}">
      <dgm:prSet/>
      <dgm:spPr/>
      <dgm:t>
        <a:bodyPr/>
        <a:lstStyle/>
        <a:p>
          <a:endParaRPr lang="en-US"/>
        </a:p>
      </dgm:t>
    </dgm:pt>
    <dgm:pt modelId="{5604F664-C59F-498F-B937-069E2CD164F2}">
      <dgm:prSet phldrT="[Text]"/>
      <dgm:spPr/>
      <dgm:t>
        <a:bodyPr/>
        <a:lstStyle/>
        <a:p>
          <a:r>
            <a:rPr lang="en-US" dirty="0"/>
            <a:t>Of employers report that in-demand skills are lacking among candidates</a:t>
          </a:r>
        </a:p>
      </dgm:t>
    </dgm:pt>
    <dgm:pt modelId="{D9750032-E719-4020-A013-C36EAA591381}" type="parTrans" cxnId="{D211FD5A-C093-41FF-A9E5-9DDD7D54537E}">
      <dgm:prSet/>
      <dgm:spPr/>
      <dgm:t>
        <a:bodyPr/>
        <a:lstStyle/>
        <a:p>
          <a:endParaRPr lang="en-US"/>
        </a:p>
      </dgm:t>
    </dgm:pt>
    <dgm:pt modelId="{997C4CD7-7CD1-4062-8898-C89F54ABCAFA}" type="sibTrans" cxnId="{D211FD5A-C093-41FF-A9E5-9DDD7D54537E}">
      <dgm:prSet/>
      <dgm:spPr/>
      <dgm:t>
        <a:bodyPr/>
        <a:lstStyle/>
        <a:p>
          <a:endParaRPr lang="en-US"/>
        </a:p>
      </dgm:t>
    </dgm:pt>
    <dgm:pt modelId="{4EFBFEED-2A1A-486F-B3B8-EFB7EA6A96B0}">
      <dgm:prSet phldrT="[Text]"/>
      <dgm:spPr/>
      <dgm:t>
        <a:bodyPr/>
        <a:lstStyle/>
        <a:p>
          <a:r>
            <a:rPr lang="en-US" dirty="0"/>
            <a:t>New employees are typically….</a:t>
          </a:r>
        </a:p>
      </dgm:t>
    </dgm:pt>
    <dgm:pt modelId="{02B78FA7-CA34-4556-9B02-E61CA3BADA7B}" type="parTrans" cxnId="{80AA1C94-FF64-473C-AE09-E4995292E895}">
      <dgm:prSet/>
      <dgm:spPr/>
    </dgm:pt>
    <dgm:pt modelId="{BD2DC4FB-BE69-448C-A35F-F31A51D8A9CB}" type="sibTrans" cxnId="{80AA1C94-FF64-473C-AE09-E4995292E895}">
      <dgm:prSet/>
      <dgm:spPr/>
    </dgm:pt>
    <dgm:pt modelId="{C6CCBFB6-96BF-41C9-BFA0-BFABB2544EC7}">
      <dgm:prSet phldrT="[Text]"/>
      <dgm:spPr/>
      <dgm:t>
        <a:bodyPr/>
        <a:lstStyle/>
        <a:p>
          <a:r>
            <a:rPr lang="en-US" dirty="0"/>
            <a:t>Overwhelmed</a:t>
          </a:r>
        </a:p>
      </dgm:t>
    </dgm:pt>
    <dgm:pt modelId="{E8863B99-F0CD-4469-A3E1-14F8258ABCA5}" type="parTrans" cxnId="{3C2C2852-3102-4610-A7AA-4BFB972E1EEC}">
      <dgm:prSet/>
      <dgm:spPr/>
      <dgm:t>
        <a:bodyPr/>
        <a:lstStyle/>
        <a:p>
          <a:endParaRPr lang="en-US"/>
        </a:p>
      </dgm:t>
    </dgm:pt>
    <dgm:pt modelId="{27281F44-2B82-4F02-915A-0E4D23A082EF}" type="sibTrans" cxnId="{3C2C2852-3102-4610-A7AA-4BFB972E1EEC}">
      <dgm:prSet/>
      <dgm:spPr/>
      <dgm:t>
        <a:bodyPr/>
        <a:lstStyle/>
        <a:p>
          <a:endParaRPr lang="en-US"/>
        </a:p>
      </dgm:t>
    </dgm:pt>
    <dgm:pt modelId="{1775B55C-B3C1-4110-94EF-B71C53C0FA51}">
      <dgm:prSet phldrT="[Text]"/>
      <dgm:spPr/>
      <dgm:t>
        <a:bodyPr/>
        <a:lstStyle/>
        <a:p>
          <a:r>
            <a:rPr lang="en-US" dirty="0"/>
            <a:t>Bored</a:t>
          </a:r>
        </a:p>
      </dgm:t>
    </dgm:pt>
    <dgm:pt modelId="{CA48D915-46DA-4DCA-9DA1-FF2ADEEE982E}" type="parTrans" cxnId="{85C418E1-259F-4232-8717-F190CADA569D}">
      <dgm:prSet/>
      <dgm:spPr/>
      <dgm:t>
        <a:bodyPr/>
        <a:lstStyle/>
        <a:p>
          <a:endParaRPr lang="en-US"/>
        </a:p>
      </dgm:t>
    </dgm:pt>
    <dgm:pt modelId="{6124ADA7-CC4B-4AAE-8A3C-7466F2E2CE36}" type="sibTrans" cxnId="{85C418E1-259F-4232-8717-F190CADA569D}">
      <dgm:prSet/>
      <dgm:spPr/>
      <dgm:t>
        <a:bodyPr/>
        <a:lstStyle/>
        <a:p>
          <a:endParaRPr lang="en-US"/>
        </a:p>
      </dgm:t>
    </dgm:pt>
    <dgm:pt modelId="{96A4D542-FE7B-4ACF-AB22-250627481D31}">
      <dgm:prSet phldrT="[Text]"/>
      <dgm:spPr/>
      <dgm:t>
        <a:bodyPr/>
        <a:lstStyle/>
        <a:p>
          <a:r>
            <a:rPr lang="en-US" dirty="0"/>
            <a:t>Left to sink or swim</a:t>
          </a:r>
        </a:p>
      </dgm:t>
    </dgm:pt>
    <dgm:pt modelId="{B6F23E14-10B6-465C-A723-B127186DC30A}" type="parTrans" cxnId="{8185B053-0BE1-4B4E-BB9D-44A116519D00}">
      <dgm:prSet/>
      <dgm:spPr/>
      <dgm:t>
        <a:bodyPr/>
        <a:lstStyle/>
        <a:p>
          <a:endParaRPr lang="en-US"/>
        </a:p>
      </dgm:t>
    </dgm:pt>
    <dgm:pt modelId="{6AD0047F-78C5-424D-8EAF-B6EA56266157}" type="sibTrans" cxnId="{8185B053-0BE1-4B4E-BB9D-44A116519D00}">
      <dgm:prSet/>
      <dgm:spPr/>
      <dgm:t>
        <a:bodyPr/>
        <a:lstStyle/>
        <a:p>
          <a:endParaRPr lang="en-US"/>
        </a:p>
      </dgm:t>
    </dgm:pt>
    <dgm:pt modelId="{B21EA415-4ABF-4D7F-A97E-78C2B3981DA9}">
      <dgm:prSet phldrT="[Text]"/>
      <dgm:spPr/>
      <dgm:t>
        <a:bodyPr/>
        <a:lstStyle/>
        <a:p>
          <a:r>
            <a:rPr lang="en-US" dirty="0"/>
            <a:t>Given too much info to understand and implement in much too much a time period (too many facts, figures and faces packed in too few hours) new hires to retain everything and be ready to use it confidently when it is over</a:t>
          </a:r>
        </a:p>
      </dgm:t>
    </dgm:pt>
    <dgm:pt modelId="{C863F412-A9A0-45B3-AF4D-DC3D097AFCE3}" type="parTrans" cxnId="{479EA42F-2145-4B9A-8895-74C155A68B4F}">
      <dgm:prSet/>
      <dgm:spPr/>
      <dgm:t>
        <a:bodyPr/>
        <a:lstStyle/>
        <a:p>
          <a:endParaRPr lang="en-US"/>
        </a:p>
      </dgm:t>
    </dgm:pt>
    <dgm:pt modelId="{60B659D7-332D-4DC4-B543-F68637241BD4}" type="sibTrans" cxnId="{479EA42F-2145-4B9A-8895-74C155A68B4F}">
      <dgm:prSet/>
      <dgm:spPr/>
      <dgm:t>
        <a:bodyPr/>
        <a:lstStyle/>
        <a:p>
          <a:endParaRPr lang="en-US"/>
        </a:p>
      </dgm:t>
    </dgm:pt>
    <dgm:pt modelId="{2C4506C1-12F0-44CB-9AE7-FE96B57B92D8}">
      <dgm:prSet phldrT="[Text]"/>
      <dgm:spPr/>
      <dgm:t>
        <a:bodyPr/>
        <a:lstStyle/>
        <a:p>
          <a:r>
            <a:rPr lang="en-US" dirty="0"/>
            <a:t>Usually done in a passive approach with little else systematically addressed (paperwork and rules covered but little else)</a:t>
          </a:r>
        </a:p>
      </dgm:t>
    </dgm:pt>
    <dgm:pt modelId="{E2F2962A-2B4F-4749-B6FF-B27C56068BC0}" type="parTrans" cxnId="{36794293-D9EC-45EE-B98F-7D9424AD2DA9}">
      <dgm:prSet/>
      <dgm:spPr/>
    </dgm:pt>
    <dgm:pt modelId="{9A82D93D-AE46-4F46-8A32-F4744A8F6DC3}" type="sibTrans" cxnId="{36794293-D9EC-45EE-B98F-7D9424AD2DA9}">
      <dgm:prSet/>
      <dgm:spPr/>
    </dgm:pt>
    <dgm:pt modelId="{4B97B30A-549F-4A00-8A2A-66639E707602}">
      <dgm:prSet phldrT="[Text]"/>
      <dgm:spPr/>
      <dgm:t>
        <a:bodyPr/>
        <a:lstStyle/>
        <a:p>
          <a:r>
            <a:rPr lang="en-US" dirty="0"/>
            <a:t>Orientation &amp; onboarding tend to be after thoughts</a:t>
          </a:r>
        </a:p>
      </dgm:t>
    </dgm:pt>
    <dgm:pt modelId="{02B006B7-FA1D-4471-9E36-7D834797D653}" type="parTrans" cxnId="{70ED2576-BCD4-449A-8D1E-CB5FC1ED3A2A}">
      <dgm:prSet/>
      <dgm:spPr/>
    </dgm:pt>
    <dgm:pt modelId="{9627F6CC-2863-4DA4-B4DF-898BD8D77E90}" type="sibTrans" cxnId="{70ED2576-BCD4-449A-8D1E-CB5FC1ED3A2A}">
      <dgm:prSet/>
      <dgm:spPr/>
    </dgm:pt>
    <dgm:pt modelId="{367C5C70-4A72-4160-9DB6-CDB824A90C64}">
      <dgm:prSet phldrT="[Text]"/>
      <dgm:spPr/>
      <dgm:t>
        <a:bodyPr/>
        <a:lstStyle/>
        <a:p>
          <a:r>
            <a:rPr lang="en-US" dirty="0"/>
            <a:t>Orientations are passive, presenter centered and lecture driven with little or no opportunity for participant interaction</a:t>
          </a:r>
        </a:p>
      </dgm:t>
    </dgm:pt>
    <dgm:pt modelId="{3863F139-A760-4E8D-AF33-AF1BB3CB13C6}" type="parTrans" cxnId="{B775CC76-6130-4689-8F5C-462A0E1E9AAC}">
      <dgm:prSet/>
      <dgm:spPr/>
    </dgm:pt>
    <dgm:pt modelId="{1119E393-6DCB-4E10-BF9B-A4D40A5BBCFE}" type="sibTrans" cxnId="{B775CC76-6130-4689-8F5C-462A0E1E9AAC}">
      <dgm:prSet/>
      <dgm:spPr/>
    </dgm:pt>
    <dgm:pt modelId="{F741114F-E1D7-4762-BE88-75700F2BBB16}">
      <dgm:prSet phldrT="[Text]"/>
      <dgm:spPr/>
      <dgm:t>
        <a:bodyPr/>
        <a:lstStyle/>
        <a:p>
          <a:r>
            <a:rPr lang="en-US" dirty="0"/>
            <a:t>Expected to retain everything and be ready to use it confidently when it is over</a:t>
          </a:r>
        </a:p>
      </dgm:t>
    </dgm:pt>
    <dgm:pt modelId="{B9627BC2-E25C-492D-9ADD-96D1CFB32E90}" type="parTrans" cxnId="{99C07419-42AE-48A0-9E31-A26862430B39}">
      <dgm:prSet/>
      <dgm:spPr/>
    </dgm:pt>
    <dgm:pt modelId="{FC78AE21-74C8-4405-85C5-C72AC7D466EB}" type="sibTrans" cxnId="{99C07419-42AE-48A0-9E31-A26862430B39}">
      <dgm:prSet/>
      <dgm:spPr/>
    </dgm:pt>
    <dgm:pt modelId="{C3EDDA8A-A959-4716-9E10-0B7485EAE9CC}" type="pres">
      <dgm:prSet presAssocID="{CB848E70-C606-4C51-B279-2A95253980E5}" presName="linear" presStyleCnt="0">
        <dgm:presLayoutVars>
          <dgm:dir/>
          <dgm:animLvl val="lvl"/>
          <dgm:resizeHandles val="exact"/>
        </dgm:presLayoutVars>
      </dgm:prSet>
      <dgm:spPr/>
    </dgm:pt>
    <dgm:pt modelId="{8A070352-3371-4074-B6EF-0F19FB4B2862}" type="pres">
      <dgm:prSet presAssocID="{33AA152C-997F-43F4-A3D5-D09DBDB75549}" presName="parentLin" presStyleCnt="0"/>
      <dgm:spPr/>
    </dgm:pt>
    <dgm:pt modelId="{BBA09257-041C-4D3B-BA55-8AA21C77C6F8}" type="pres">
      <dgm:prSet presAssocID="{33AA152C-997F-43F4-A3D5-D09DBDB75549}" presName="parentLeftMargin" presStyleLbl="node1" presStyleIdx="0" presStyleCnt="3"/>
      <dgm:spPr/>
    </dgm:pt>
    <dgm:pt modelId="{E4F3F1AB-5B2A-433B-939A-1B469F4A1204}" type="pres">
      <dgm:prSet presAssocID="{33AA152C-997F-43F4-A3D5-D09DBDB755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CE392D5-4D69-442A-B68D-B12C5FA9473E}" type="pres">
      <dgm:prSet presAssocID="{33AA152C-997F-43F4-A3D5-D09DBDB75549}" presName="negativeSpace" presStyleCnt="0"/>
      <dgm:spPr/>
    </dgm:pt>
    <dgm:pt modelId="{A11BF8E4-89B4-4374-BB04-CF14FE08C58C}" type="pres">
      <dgm:prSet presAssocID="{33AA152C-997F-43F4-A3D5-D09DBDB75549}" presName="childText" presStyleLbl="conFgAcc1" presStyleIdx="0" presStyleCnt="3">
        <dgm:presLayoutVars>
          <dgm:bulletEnabled val="1"/>
        </dgm:presLayoutVars>
      </dgm:prSet>
      <dgm:spPr/>
    </dgm:pt>
    <dgm:pt modelId="{25934615-0683-4348-8A0F-141CB38A1F50}" type="pres">
      <dgm:prSet presAssocID="{9BCAF359-1FDC-4A4B-A8C4-4AB7D547F02F}" presName="spaceBetweenRectangles" presStyleCnt="0"/>
      <dgm:spPr/>
    </dgm:pt>
    <dgm:pt modelId="{BECC9ACF-6F7C-4A63-81CE-F185536D0AE1}" type="pres">
      <dgm:prSet presAssocID="{4EFBFEED-2A1A-486F-B3B8-EFB7EA6A96B0}" presName="parentLin" presStyleCnt="0"/>
      <dgm:spPr/>
    </dgm:pt>
    <dgm:pt modelId="{0FA7338B-4C3E-422B-87A6-EBFAD9BB0D4B}" type="pres">
      <dgm:prSet presAssocID="{4EFBFEED-2A1A-486F-B3B8-EFB7EA6A96B0}" presName="parentLeftMargin" presStyleLbl="node1" presStyleIdx="0" presStyleCnt="3"/>
      <dgm:spPr/>
    </dgm:pt>
    <dgm:pt modelId="{4FE40CD4-3091-4189-A2FB-1A3B2C1F00B4}" type="pres">
      <dgm:prSet presAssocID="{4EFBFEED-2A1A-486F-B3B8-EFB7EA6A96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4C61355-172C-417D-B7D8-B3A877B1C953}" type="pres">
      <dgm:prSet presAssocID="{4EFBFEED-2A1A-486F-B3B8-EFB7EA6A96B0}" presName="negativeSpace" presStyleCnt="0"/>
      <dgm:spPr/>
    </dgm:pt>
    <dgm:pt modelId="{B80BB84C-3CAA-4A67-91B8-196A88F868AF}" type="pres">
      <dgm:prSet presAssocID="{4EFBFEED-2A1A-486F-B3B8-EFB7EA6A96B0}" presName="childText" presStyleLbl="conFgAcc1" presStyleIdx="1" presStyleCnt="3">
        <dgm:presLayoutVars>
          <dgm:bulletEnabled val="1"/>
        </dgm:presLayoutVars>
      </dgm:prSet>
      <dgm:spPr/>
    </dgm:pt>
    <dgm:pt modelId="{832279E5-87E1-4336-B5A3-DAE309270404}" type="pres">
      <dgm:prSet presAssocID="{BD2DC4FB-BE69-448C-A35F-F31A51D8A9CB}" presName="spaceBetweenRectangles" presStyleCnt="0"/>
      <dgm:spPr/>
    </dgm:pt>
    <dgm:pt modelId="{5A8481E0-99E9-44DE-BFF2-BD8C33C033E0}" type="pres">
      <dgm:prSet presAssocID="{29066283-CFB8-42D6-BCEA-47F44B393E80}" presName="parentLin" presStyleCnt="0"/>
      <dgm:spPr/>
    </dgm:pt>
    <dgm:pt modelId="{940C659A-C8CB-44F1-88E0-E3AF9E15BB2A}" type="pres">
      <dgm:prSet presAssocID="{29066283-CFB8-42D6-BCEA-47F44B393E80}" presName="parentLeftMargin" presStyleLbl="node1" presStyleIdx="1" presStyleCnt="3"/>
      <dgm:spPr/>
    </dgm:pt>
    <dgm:pt modelId="{8AA3B935-3734-4ED9-853B-155CD817A528}" type="pres">
      <dgm:prSet presAssocID="{29066283-CFB8-42D6-BCEA-47F44B393E8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51BEF68-9830-4896-8BF6-10B5F7FB4C4C}" type="pres">
      <dgm:prSet presAssocID="{29066283-CFB8-42D6-BCEA-47F44B393E80}" presName="negativeSpace" presStyleCnt="0"/>
      <dgm:spPr/>
    </dgm:pt>
    <dgm:pt modelId="{FA8B9ED0-2ADA-42E0-9D15-BD420A9042D6}" type="pres">
      <dgm:prSet presAssocID="{29066283-CFB8-42D6-BCEA-47F44B393E8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0F1C80B-5C01-42E4-8073-3EDDDCBDB281}" type="presOf" srcId="{1775B55C-B3C1-4110-94EF-B71C53C0FA51}" destId="{B80BB84C-3CAA-4A67-91B8-196A88F868AF}" srcOrd="0" destOrd="1" presId="urn:microsoft.com/office/officeart/2005/8/layout/list1"/>
    <dgm:cxn modelId="{44E9EE0B-0ADE-4827-81F7-46CAABE273EA}" type="presOf" srcId="{CB848E70-C606-4C51-B279-2A95253980E5}" destId="{C3EDDA8A-A959-4716-9E10-0B7485EAE9CC}" srcOrd="0" destOrd="0" presId="urn:microsoft.com/office/officeart/2005/8/layout/list1"/>
    <dgm:cxn modelId="{99C07419-42AE-48A0-9E31-A26862430B39}" srcId="{4EFBFEED-2A1A-486F-B3B8-EFB7EA6A96B0}" destId="{F741114F-E1D7-4762-BE88-75700F2BBB16}" srcOrd="4" destOrd="0" parTransId="{B9627BC2-E25C-492D-9ADD-96D1CFB32E90}" sibTransId="{FC78AE21-74C8-4405-85C5-C72AC7D466EB}"/>
    <dgm:cxn modelId="{479EA42F-2145-4B9A-8895-74C155A68B4F}" srcId="{4EFBFEED-2A1A-486F-B3B8-EFB7EA6A96B0}" destId="{B21EA415-4ABF-4D7F-A97E-78C2B3981DA9}" srcOrd="3" destOrd="0" parTransId="{C863F412-A9A0-45B3-AF4D-DC3D097AFCE3}" sibTransId="{60B659D7-332D-4DC4-B543-F68637241BD4}"/>
    <dgm:cxn modelId="{CC906569-749B-4544-922E-9173C39D22E6}" type="presOf" srcId="{C6CCBFB6-96BF-41C9-BFA0-BFABB2544EC7}" destId="{B80BB84C-3CAA-4A67-91B8-196A88F868AF}" srcOrd="0" destOrd="0" presId="urn:microsoft.com/office/officeart/2005/8/layout/list1"/>
    <dgm:cxn modelId="{6FD6B671-1FAC-4E8B-A480-911FD10CD78A}" type="presOf" srcId="{5604F664-C59F-498F-B937-069E2CD164F2}" destId="{A11BF8E4-89B4-4374-BB04-CF14FE08C58C}" srcOrd="0" destOrd="0" presId="urn:microsoft.com/office/officeart/2005/8/layout/list1"/>
    <dgm:cxn modelId="{3C2C2852-3102-4610-A7AA-4BFB972E1EEC}" srcId="{4EFBFEED-2A1A-486F-B3B8-EFB7EA6A96B0}" destId="{C6CCBFB6-96BF-41C9-BFA0-BFABB2544EC7}" srcOrd="0" destOrd="0" parTransId="{E8863B99-F0CD-4469-A3E1-14F8258ABCA5}" sibTransId="{27281F44-2B82-4F02-915A-0E4D23A082EF}"/>
    <dgm:cxn modelId="{8185B053-0BE1-4B4E-BB9D-44A116519D00}" srcId="{4EFBFEED-2A1A-486F-B3B8-EFB7EA6A96B0}" destId="{96A4D542-FE7B-4ACF-AB22-250627481D31}" srcOrd="2" destOrd="0" parTransId="{B6F23E14-10B6-465C-A723-B127186DC30A}" sibTransId="{6AD0047F-78C5-424D-8EAF-B6EA56266157}"/>
    <dgm:cxn modelId="{70ED2576-BCD4-449A-8D1E-CB5FC1ED3A2A}" srcId="{33AA152C-997F-43F4-A3D5-D09DBDB75549}" destId="{4B97B30A-549F-4A00-8A2A-66639E707602}" srcOrd="1" destOrd="0" parTransId="{02B006B7-FA1D-4471-9E36-7D834797D653}" sibTransId="{9627F6CC-2863-4DA4-B4DF-898BD8D77E90}"/>
    <dgm:cxn modelId="{F63B6F76-B827-4CB4-9DB8-C6E4480855CC}" type="presOf" srcId="{4B97B30A-549F-4A00-8A2A-66639E707602}" destId="{A11BF8E4-89B4-4374-BB04-CF14FE08C58C}" srcOrd="0" destOrd="1" presId="urn:microsoft.com/office/officeart/2005/8/layout/list1"/>
    <dgm:cxn modelId="{B775CC76-6130-4689-8F5C-462A0E1E9AAC}" srcId="{33AA152C-997F-43F4-A3D5-D09DBDB75549}" destId="{367C5C70-4A72-4160-9DB6-CDB824A90C64}" srcOrd="2" destOrd="0" parTransId="{3863F139-A760-4E8D-AF33-AF1BB3CB13C6}" sibTransId="{1119E393-6DCB-4E10-BF9B-A4D40A5BBCFE}"/>
    <dgm:cxn modelId="{D211FD5A-C093-41FF-A9E5-9DDD7D54537E}" srcId="{33AA152C-997F-43F4-A3D5-D09DBDB75549}" destId="{5604F664-C59F-498F-B937-069E2CD164F2}" srcOrd="0" destOrd="0" parTransId="{D9750032-E719-4020-A013-C36EAA591381}" sibTransId="{997C4CD7-7CD1-4062-8898-C89F54ABCAFA}"/>
    <dgm:cxn modelId="{9E66517C-30EB-4B7C-B004-A7667061B1ED}" type="presOf" srcId="{367C5C70-4A72-4160-9DB6-CDB824A90C64}" destId="{A11BF8E4-89B4-4374-BB04-CF14FE08C58C}" srcOrd="0" destOrd="2" presId="urn:microsoft.com/office/officeart/2005/8/layout/list1"/>
    <dgm:cxn modelId="{F1E23F80-3247-4CF3-AAB6-C11C4AB66753}" type="presOf" srcId="{96A4D542-FE7B-4ACF-AB22-250627481D31}" destId="{B80BB84C-3CAA-4A67-91B8-196A88F868AF}" srcOrd="0" destOrd="2" presId="urn:microsoft.com/office/officeart/2005/8/layout/list1"/>
    <dgm:cxn modelId="{36794293-D9EC-45EE-B98F-7D9424AD2DA9}" srcId="{29066283-CFB8-42D6-BCEA-47F44B393E80}" destId="{2C4506C1-12F0-44CB-9AE7-FE96B57B92D8}" srcOrd="1" destOrd="0" parTransId="{E2F2962A-2B4F-4749-B6FF-B27C56068BC0}" sibTransId="{9A82D93D-AE46-4F46-8A32-F4744A8F6DC3}"/>
    <dgm:cxn modelId="{80AA1C94-FF64-473C-AE09-E4995292E895}" srcId="{CB848E70-C606-4C51-B279-2A95253980E5}" destId="{4EFBFEED-2A1A-486F-B3B8-EFB7EA6A96B0}" srcOrd="1" destOrd="0" parTransId="{02B78FA7-CA34-4556-9B02-E61CA3BADA7B}" sibTransId="{BD2DC4FB-BE69-448C-A35F-F31A51D8A9CB}"/>
    <dgm:cxn modelId="{1471749A-AE09-4E13-A09F-DC15924147D1}" srcId="{CB848E70-C606-4C51-B279-2A95253980E5}" destId="{33AA152C-997F-43F4-A3D5-D09DBDB75549}" srcOrd="0" destOrd="0" parTransId="{B7424ADB-33B3-49DF-8ED3-180EF705069B}" sibTransId="{9BCAF359-1FDC-4A4B-A8C4-4AB7D547F02F}"/>
    <dgm:cxn modelId="{69BFDDA0-E573-4EFF-8E01-8A32AA3245C0}" type="presOf" srcId="{2C4506C1-12F0-44CB-9AE7-FE96B57B92D8}" destId="{FA8B9ED0-2ADA-42E0-9D15-BD420A9042D6}" srcOrd="0" destOrd="1" presId="urn:microsoft.com/office/officeart/2005/8/layout/list1"/>
    <dgm:cxn modelId="{40F4C4A7-F3CB-4277-B5D4-D1534B4FE89A}" type="presOf" srcId="{B21EA415-4ABF-4D7F-A97E-78C2B3981DA9}" destId="{B80BB84C-3CAA-4A67-91B8-196A88F868AF}" srcOrd="0" destOrd="3" presId="urn:microsoft.com/office/officeart/2005/8/layout/list1"/>
    <dgm:cxn modelId="{F57757B0-BBE5-4532-A905-8F7D93CD8ACC}" type="presOf" srcId="{F741114F-E1D7-4762-BE88-75700F2BBB16}" destId="{B80BB84C-3CAA-4A67-91B8-196A88F868AF}" srcOrd="0" destOrd="4" presId="urn:microsoft.com/office/officeart/2005/8/layout/list1"/>
    <dgm:cxn modelId="{9C7F5DBB-EA4C-46E0-8790-C3AD0DF14780}" srcId="{CB848E70-C606-4C51-B279-2A95253980E5}" destId="{29066283-CFB8-42D6-BCEA-47F44B393E80}" srcOrd="2" destOrd="0" parTransId="{341EE636-65F5-4225-A218-24A153434715}" sibTransId="{9370D4C1-303C-4A84-81FC-0DE87EBB32BB}"/>
    <dgm:cxn modelId="{D847CDC2-5A62-4CA7-A207-9E69553090DB}" type="presOf" srcId="{33AA152C-997F-43F4-A3D5-D09DBDB75549}" destId="{BBA09257-041C-4D3B-BA55-8AA21C77C6F8}" srcOrd="0" destOrd="0" presId="urn:microsoft.com/office/officeart/2005/8/layout/list1"/>
    <dgm:cxn modelId="{74EBA9CC-C3F2-487B-AFB4-55C8BEBDD7CB}" type="presOf" srcId="{33AA152C-997F-43F4-A3D5-D09DBDB75549}" destId="{E4F3F1AB-5B2A-433B-939A-1B469F4A1204}" srcOrd="1" destOrd="0" presId="urn:microsoft.com/office/officeart/2005/8/layout/list1"/>
    <dgm:cxn modelId="{807EBAD2-0CEE-4B68-829E-E0AB52FC197A}" type="presOf" srcId="{4EFBFEED-2A1A-486F-B3B8-EFB7EA6A96B0}" destId="{0FA7338B-4C3E-422B-87A6-EBFAD9BB0D4B}" srcOrd="0" destOrd="0" presId="urn:microsoft.com/office/officeart/2005/8/layout/list1"/>
    <dgm:cxn modelId="{165F53D5-A514-41B4-9D11-420D7285F243}" type="presOf" srcId="{29066283-CFB8-42D6-BCEA-47F44B393E80}" destId="{940C659A-C8CB-44F1-88E0-E3AF9E15BB2A}" srcOrd="0" destOrd="0" presId="urn:microsoft.com/office/officeart/2005/8/layout/list1"/>
    <dgm:cxn modelId="{85C418E1-259F-4232-8717-F190CADA569D}" srcId="{4EFBFEED-2A1A-486F-B3B8-EFB7EA6A96B0}" destId="{1775B55C-B3C1-4110-94EF-B71C53C0FA51}" srcOrd="1" destOrd="0" parTransId="{CA48D915-46DA-4DCA-9DA1-FF2ADEEE982E}" sibTransId="{6124ADA7-CC4B-4AAE-8A3C-7466F2E2CE36}"/>
    <dgm:cxn modelId="{599722EA-7E4A-478F-8182-048C0E1D35E3}" srcId="{29066283-CFB8-42D6-BCEA-47F44B393E80}" destId="{54865FB9-B847-430E-80E7-0CE79A4C1FE0}" srcOrd="0" destOrd="0" parTransId="{D02B84D2-C322-4BDA-BD6C-6B8D645856B3}" sibTransId="{FE0600F4-3BA4-41CD-AE96-BF6BD9690D15}"/>
    <dgm:cxn modelId="{6FA483EE-B29F-47AF-A0D7-2F47CB56A65A}" type="presOf" srcId="{29066283-CFB8-42D6-BCEA-47F44B393E80}" destId="{8AA3B935-3734-4ED9-853B-155CD817A528}" srcOrd="1" destOrd="0" presId="urn:microsoft.com/office/officeart/2005/8/layout/list1"/>
    <dgm:cxn modelId="{ACE4A4EE-C6C2-4880-B399-16948BA7911A}" type="presOf" srcId="{54865FB9-B847-430E-80E7-0CE79A4C1FE0}" destId="{FA8B9ED0-2ADA-42E0-9D15-BD420A9042D6}" srcOrd="0" destOrd="0" presId="urn:microsoft.com/office/officeart/2005/8/layout/list1"/>
    <dgm:cxn modelId="{00E2DAF1-F4B3-4B54-8B37-11CEA357F6E2}" type="presOf" srcId="{4EFBFEED-2A1A-486F-B3B8-EFB7EA6A96B0}" destId="{4FE40CD4-3091-4189-A2FB-1A3B2C1F00B4}" srcOrd="1" destOrd="0" presId="urn:microsoft.com/office/officeart/2005/8/layout/list1"/>
    <dgm:cxn modelId="{7896BCDC-D99C-487A-8E79-59CB8B67F343}" type="presParOf" srcId="{C3EDDA8A-A959-4716-9E10-0B7485EAE9CC}" destId="{8A070352-3371-4074-B6EF-0F19FB4B2862}" srcOrd="0" destOrd="0" presId="urn:microsoft.com/office/officeart/2005/8/layout/list1"/>
    <dgm:cxn modelId="{67AAC828-C0C7-42A9-85F9-8081B7EDD3CF}" type="presParOf" srcId="{8A070352-3371-4074-B6EF-0F19FB4B2862}" destId="{BBA09257-041C-4D3B-BA55-8AA21C77C6F8}" srcOrd="0" destOrd="0" presId="urn:microsoft.com/office/officeart/2005/8/layout/list1"/>
    <dgm:cxn modelId="{00962AAB-6461-484F-A6C7-A874F043ED94}" type="presParOf" srcId="{8A070352-3371-4074-B6EF-0F19FB4B2862}" destId="{E4F3F1AB-5B2A-433B-939A-1B469F4A1204}" srcOrd="1" destOrd="0" presId="urn:microsoft.com/office/officeart/2005/8/layout/list1"/>
    <dgm:cxn modelId="{AB3C0067-5905-47F4-B383-2B25CE7D16C5}" type="presParOf" srcId="{C3EDDA8A-A959-4716-9E10-0B7485EAE9CC}" destId="{0CE392D5-4D69-442A-B68D-B12C5FA9473E}" srcOrd="1" destOrd="0" presId="urn:microsoft.com/office/officeart/2005/8/layout/list1"/>
    <dgm:cxn modelId="{AABFE5C4-8DFC-41D6-B089-5323901757B1}" type="presParOf" srcId="{C3EDDA8A-A959-4716-9E10-0B7485EAE9CC}" destId="{A11BF8E4-89B4-4374-BB04-CF14FE08C58C}" srcOrd="2" destOrd="0" presId="urn:microsoft.com/office/officeart/2005/8/layout/list1"/>
    <dgm:cxn modelId="{CFC051C0-5F64-44C3-B1C8-5B84CE58DF7C}" type="presParOf" srcId="{C3EDDA8A-A959-4716-9E10-0B7485EAE9CC}" destId="{25934615-0683-4348-8A0F-141CB38A1F50}" srcOrd="3" destOrd="0" presId="urn:microsoft.com/office/officeart/2005/8/layout/list1"/>
    <dgm:cxn modelId="{6760892B-A037-4EC4-8BA7-9099E9A5D238}" type="presParOf" srcId="{C3EDDA8A-A959-4716-9E10-0B7485EAE9CC}" destId="{BECC9ACF-6F7C-4A63-81CE-F185536D0AE1}" srcOrd="4" destOrd="0" presId="urn:microsoft.com/office/officeart/2005/8/layout/list1"/>
    <dgm:cxn modelId="{870EEBF0-AFFF-45F8-BACB-4B1EEB84BF85}" type="presParOf" srcId="{BECC9ACF-6F7C-4A63-81CE-F185536D0AE1}" destId="{0FA7338B-4C3E-422B-87A6-EBFAD9BB0D4B}" srcOrd="0" destOrd="0" presId="urn:microsoft.com/office/officeart/2005/8/layout/list1"/>
    <dgm:cxn modelId="{C2A7B12B-1282-4CEC-883C-58919CFF9772}" type="presParOf" srcId="{BECC9ACF-6F7C-4A63-81CE-F185536D0AE1}" destId="{4FE40CD4-3091-4189-A2FB-1A3B2C1F00B4}" srcOrd="1" destOrd="0" presId="urn:microsoft.com/office/officeart/2005/8/layout/list1"/>
    <dgm:cxn modelId="{D7693C02-2CCC-4B51-B09A-F09A267A06ED}" type="presParOf" srcId="{C3EDDA8A-A959-4716-9E10-0B7485EAE9CC}" destId="{74C61355-172C-417D-B7D8-B3A877B1C953}" srcOrd="5" destOrd="0" presId="urn:microsoft.com/office/officeart/2005/8/layout/list1"/>
    <dgm:cxn modelId="{915A274D-EF8D-4829-ADF4-B72082C7CA1A}" type="presParOf" srcId="{C3EDDA8A-A959-4716-9E10-0B7485EAE9CC}" destId="{B80BB84C-3CAA-4A67-91B8-196A88F868AF}" srcOrd="6" destOrd="0" presId="urn:microsoft.com/office/officeart/2005/8/layout/list1"/>
    <dgm:cxn modelId="{4F346AB0-B185-4BFC-B61F-9EAADEC7C385}" type="presParOf" srcId="{C3EDDA8A-A959-4716-9E10-0B7485EAE9CC}" destId="{832279E5-87E1-4336-B5A3-DAE309270404}" srcOrd="7" destOrd="0" presId="urn:microsoft.com/office/officeart/2005/8/layout/list1"/>
    <dgm:cxn modelId="{677933D2-BB8D-4194-A9F6-B537FADA9223}" type="presParOf" srcId="{C3EDDA8A-A959-4716-9E10-0B7485EAE9CC}" destId="{5A8481E0-99E9-44DE-BFF2-BD8C33C033E0}" srcOrd="8" destOrd="0" presId="urn:microsoft.com/office/officeart/2005/8/layout/list1"/>
    <dgm:cxn modelId="{36D59314-DB01-471E-9813-39D970F7AF22}" type="presParOf" srcId="{5A8481E0-99E9-44DE-BFF2-BD8C33C033E0}" destId="{940C659A-C8CB-44F1-88E0-E3AF9E15BB2A}" srcOrd="0" destOrd="0" presId="urn:microsoft.com/office/officeart/2005/8/layout/list1"/>
    <dgm:cxn modelId="{A16FC36D-A316-4F4F-9331-AFF432ABE2BD}" type="presParOf" srcId="{5A8481E0-99E9-44DE-BFF2-BD8C33C033E0}" destId="{8AA3B935-3734-4ED9-853B-155CD817A528}" srcOrd="1" destOrd="0" presId="urn:microsoft.com/office/officeart/2005/8/layout/list1"/>
    <dgm:cxn modelId="{FFADAB0F-1E04-4A01-BDD6-E3277F2827B7}" type="presParOf" srcId="{C3EDDA8A-A959-4716-9E10-0B7485EAE9CC}" destId="{751BEF68-9830-4896-8BF6-10B5F7FB4C4C}" srcOrd="9" destOrd="0" presId="urn:microsoft.com/office/officeart/2005/8/layout/list1"/>
    <dgm:cxn modelId="{330C3CC6-DC20-4D7D-BFF7-C5CDB9DE7BE1}" type="presParOf" srcId="{C3EDDA8A-A959-4716-9E10-0B7485EAE9CC}" destId="{FA8B9ED0-2ADA-42E0-9D15-BD420A9042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1B3E21-6040-4D10-B148-0B5CCC356067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BC3CD30-2356-4DD4-A77B-D0C61416D3E5}">
      <dgm:prSet phldrT="[Text]"/>
      <dgm:spPr/>
      <dgm:t>
        <a:bodyPr/>
        <a:lstStyle/>
        <a:p>
          <a:r>
            <a:rPr lang="en-US" dirty="0"/>
            <a:t>One of the most neglected functions in many organizations</a:t>
          </a:r>
        </a:p>
      </dgm:t>
    </dgm:pt>
    <dgm:pt modelId="{EA48B9D1-B5D9-4903-8AB8-09C8C9419820}" type="parTrans" cxnId="{12FC2687-C713-4124-9314-48C1D1944E2E}">
      <dgm:prSet/>
      <dgm:spPr/>
      <dgm:t>
        <a:bodyPr/>
        <a:lstStyle/>
        <a:p>
          <a:endParaRPr lang="en-US"/>
        </a:p>
      </dgm:t>
    </dgm:pt>
    <dgm:pt modelId="{6508E952-5FF8-4069-B7C5-F98FCD88FE59}" type="sibTrans" cxnId="{12FC2687-C713-4124-9314-48C1D1944E2E}">
      <dgm:prSet/>
      <dgm:spPr/>
      <dgm:t>
        <a:bodyPr/>
        <a:lstStyle/>
        <a:p>
          <a:endParaRPr lang="en-US"/>
        </a:p>
      </dgm:t>
    </dgm:pt>
    <dgm:pt modelId="{A7B95FCF-A4A1-4BAD-A1FB-AF0C53515A0A}">
      <dgm:prSet phldrT="[Text]"/>
      <dgm:spPr/>
      <dgm:t>
        <a:bodyPr/>
        <a:lstStyle/>
        <a:p>
          <a:r>
            <a:rPr lang="en-US" dirty="0"/>
            <a:t>Having staff read employee and handbook and piles of paperwork are not sufficient or effective</a:t>
          </a:r>
        </a:p>
      </dgm:t>
    </dgm:pt>
    <dgm:pt modelId="{A5D8AC8D-4F3E-4A80-8EA8-FCC5F9E795BB}" type="parTrans" cxnId="{4C8BF7DF-2814-42F9-A0D9-E0683204F12B}">
      <dgm:prSet/>
      <dgm:spPr/>
      <dgm:t>
        <a:bodyPr/>
        <a:lstStyle/>
        <a:p>
          <a:endParaRPr lang="en-US"/>
        </a:p>
      </dgm:t>
    </dgm:pt>
    <dgm:pt modelId="{C1735B67-CC1B-40B3-B10F-7A093AC4C0CC}" type="sibTrans" cxnId="{4C8BF7DF-2814-42F9-A0D9-E0683204F12B}">
      <dgm:prSet/>
      <dgm:spPr/>
      <dgm:t>
        <a:bodyPr/>
        <a:lstStyle/>
        <a:p>
          <a:endParaRPr lang="en-US"/>
        </a:p>
      </dgm:t>
    </dgm:pt>
    <dgm:pt modelId="{26891DE8-224A-416D-9267-330D59A97E6E}">
      <dgm:prSet phldrT="[Text]"/>
      <dgm:spPr/>
      <dgm:t>
        <a:bodyPr/>
        <a:lstStyle/>
        <a:p>
          <a:r>
            <a:rPr lang="en-US" dirty="0"/>
            <a:t>While people learn from experience; without proper orientation staff make many mistakes that are unnecessary and damaging</a:t>
          </a:r>
        </a:p>
      </dgm:t>
    </dgm:pt>
    <dgm:pt modelId="{5BEC5B08-46C8-416D-BB40-1DB6292FD230}" type="parTrans" cxnId="{4388FC5A-4602-42D4-B7A0-ADB5AFCFF1EE}">
      <dgm:prSet/>
      <dgm:spPr/>
      <dgm:t>
        <a:bodyPr/>
        <a:lstStyle/>
        <a:p>
          <a:endParaRPr lang="en-US"/>
        </a:p>
      </dgm:t>
    </dgm:pt>
    <dgm:pt modelId="{01A8592D-C72A-4B69-BD32-2B46A55950D0}" type="sibTrans" cxnId="{4388FC5A-4602-42D4-B7A0-ADB5AFCFF1EE}">
      <dgm:prSet/>
      <dgm:spPr/>
      <dgm:t>
        <a:bodyPr/>
        <a:lstStyle/>
        <a:p>
          <a:endParaRPr lang="en-US"/>
        </a:p>
      </dgm:t>
    </dgm:pt>
    <dgm:pt modelId="{67A5CCA1-B3B7-471B-BFB9-EE63B1BB1216}">
      <dgm:prSet phldrT="[Text]"/>
      <dgm:spPr/>
      <dgm:t>
        <a:bodyPr/>
        <a:lstStyle/>
        <a:p>
          <a:r>
            <a:rPr lang="en-US" dirty="0"/>
            <a:t>Lack of orientation is why staff fail; employee are unaware of job requirements</a:t>
          </a:r>
        </a:p>
      </dgm:t>
    </dgm:pt>
    <dgm:pt modelId="{932AAD66-D9B7-45AB-A0BF-A97270FAAA5B}" type="parTrans" cxnId="{D95ADB13-2E80-4D2B-BD2B-2838BB9C1B6B}">
      <dgm:prSet/>
      <dgm:spPr/>
      <dgm:t>
        <a:bodyPr/>
        <a:lstStyle/>
        <a:p>
          <a:endParaRPr lang="en-US"/>
        </a:p>
      </dgm:t>
    </dgm:pt>
    <dgm:pt modelId="{179773E3-27B5-4C35-A39B-93854C9CBE8E}" type="sibTrans" cxnId="{D95ADB13-2E80-4D2B-BD2B-2838BB9C1B6B}">
      <dgm:prSet/>
      <dgm:spPr/>
      <dgm:t>
        <a:bodyPr/>
        <a:lstStyle/>
        <a:p>
          <a:endParaRPr lang="en-US"/>
        </a:p>
      </dgm:t>
    </dgm:pt>
    <dgm:pt modelId="{C92CF976-34BD-4F72-A6A6-6BAE7AFE7077}">
      <dgm:prSet phldrT="[Text]"/>
      <dgm:spPr/>
      <dgm:t>
        <a:bodyPr/>
        <a:lstStyle/>
        <a:p>
          <a:r>
            <a:rPr lang="en-US" dirty="0"/>
            <a:t>Usually completed in a  standard onboarding package to all regardless of existing skills and strengths</a:t>
          </a:r>
        </a:p>
      </dgm:t>
    </dgm:pt>
    <dgm:pt modelId="{B2996B87-6016-4DDA-9157-F871CC9763E0}" type="parTrans" cxnId="{827A878F-EB08-4331-A577-3BCBE26250DB}">
      <dgm:prSet/>
      <dgm:spPr/>
      <dgm:t>
        <a:bodyPr/>
        <a:lstStyle/>
        <a:p>
          <a:endParaRPr lang="en-US"/>
        </a:p>
      </dgm:t>
    </dgm:pt>
    <dgm:pt modelId="{BAF80BE5-001A-4266-8E80-5629EF6D40A8}" type="sibTrans" cxnId="{827A878F-EB08-4331-A577-3BCBE26250DB}">
      <dgm:prSet/>
      <dgm:spPr/>
      <dgm:t>
        <a:bodyPr/>
        <a:lstStyle/>
        <a:p>
          <a:endParaRPr lang="en-US"/>
        </a:p>
      </dgm:t>
    </dgm:pt>
    <dgm:pt modelId="{7FD7D5F8-AC30-464F-8BA8-5042DFEFD452}">
      <dgm:prSet phldrT="[Text]"/>
      <dgm:spPr/>
      <dgm:t>
        <a:bodyPr/>
        <a:lstStyle/>
        <a:p>
          <a:r>
            <a:rPr lang="en-US"/>
            <a:t>We set an arbitrary date where we feel new hires should be able to handle their new roles. </a:t>
          </a:r>
          <a:endParaRPr lang="en-US" dirty="0"/>
        </a:p>
      </dgm:t>
    </dgm:pt>
    <dgm:pt modelId="{548D389E-AD6F-4707-895C-9EC90A0B26FF}" type="parTrans" cxnId="{987D666C-3210-4BBA-A2B4-43FC0C036CC9}">
      <dgm:prSet/>
      <dgm:spPr/>
    </dgm:pt>
    <dgm:pt modelId="{DC960B0C-8F35-4F0D-9462-0820D6381C25}" type="sibTrans" cxnId="{987D666C-3210-4BBA-A2B4-43FC0C036CC9}">
      <dgm:prSet/>
      <dgm:spPr/>
    </dgm:pt>
    <dgm:pt modelId="{B988691B-621D-4C1B-A9CF-F91ED5C4EE93}">
      <dgm:prSet phldrT="[Text]"/>
      <dgm:spPr/>
      <dgm:t>
        <a:bodyPr/>
        <a:lstStyle/>
        <a:p>
          <a:r>
            <a:rPr lang="en-US" dirty="0"/>
            <a:t>We run through the checklist and check the boxes and declare they have “passed the test”</a:t>
          </a:r>
        </a:p>
      </dgm:t>
    </dgm:pt>
    <dgm:pt modelId="{97E63DB4-D778-42E4-9FD5-7C183A09601C}" type="parTrans" cxnId="{12010DCF-6C8E-4D95-A1AB-81793FC9F0F4}">
      <dgm:prSet/>
      <dgm:spPr/>
      <dgm:t>
        <a:bodyPr/>
        <a:lstStyle/>
        <a:p>
          <a:endParaRPr lang="en-US"/>
        </a:p>
      </dgm:t>
    </dgm:pt>
    <dgm:pt modelId="{B901F5DE-BF4C-46D0-90BA-B570531A981C}" type="sibTrans" cxnId="{12010DCF-6C8E-4D95-A1AB-81793FC9F0F4}">
      <dgm:prSet/>
      <dgm:spPr/>
      <dgm:t>
        <a:bodyPr/>
        <a:lstStyle/>
        <a:p>
          <a:endParaRPr lang="en-US"/>
        </a:p>
      </dgm:t>
    </dgm:pt>
    <dgm:pt modelId="{B3F35A97-DAF0-45E3-B2B7-71B33636FC06}" type="pres">
      <dgm:prSet presAssocID="{661B3E21-6040-4D10-B148-0B5CCC356067}" presName="diagram" presStyleCnt="0">
        <dgm:presLayoutVars>
          <dgm:dir/>
          <dgm:resizeHandles val="exact"/>
        </dgm:presLayoutVars>
      </dgm:prSet>
      <dgm:spPr/>
    </dgm:pt>
    <dgm:pt modelId="{ED5E90DA-A155-455E-BC3C-8D85AB5EF6D2}" type="pres">
      <dgm:prSet presAssocID="{DBC3CD30-2356-4DD4-A77B-D0C61416D3E5}" presName="node" presStyleLbl="node1" presStyleIdx="0" presStyleCnt="6">
        <dgm:presLayoutVars>
          <dgm:bulletEnabled val="1"/>
        </dgm:presLayoutVars>
      </dgm:prSet>
      <dgm:spPr/>
    </dgm:pt>
    <dgm:pt modelId="{CDE0B74A-2286-4A02-B6AB-DF71FB2EB81D}" type="pres">
      <dgm:prSet presAssocID="{6508E952-5FF8-4069-B7C5-F98FCD88FE59}" presName="sibTrans" presStyleCnt="0"/>
      <dgm:spPr/>
    </dgm:pt>
    <dgm:pt modelId="{DA7473EC-8ACF-4E3D-A55B-6021455DD46F}" type="pres">
      <dgm:prSet presAssocID="{C92CF976-34BD-4F72-A6A6-6BAE7AFE7077}" presName="node" presStyleLbl="node1" presStyleIdx="1" presStyleCnt="6">
        <dgm:presLayoutVars>
          <dgm:bulletEnabled val="1"/>
        </dgm:presLayoutVars>
      </dgm:prSet>
      <dgm:spPr/>
    </dgm:pt>
    <dgm:pt modelId="{BE5AB896-EA2E-49B7-AB78-68B505D3CDE7}" type="pres">
      <dgm:prSet presAssocID="{BAF80BE5-001A-4266-8E80-5629EF6D40A8}" presName="sibTrans" presStyleCnt="0"/>
      <dgm:spPr/>
    </dgm:pt>
    <dgm:pt modelId="{5DD8EE47-AB21-4937-A928-643AA81B702F}" type="pres">
      <dgm:prSet presAssocID="{A7B95FCF-A4A1-4BAD-A1FB-AF0C53515A0A}" presName="node" presStyleLbl="node1" presStyleIdx="2" presStyleCnt="6">
        <dgm:presLayoutVars>
          <dgm:bulletEnabled val="1"/>
        </dgm:presLayoutVars>
      </dgm:prSet>
      <dgm:spPr/>
    </dgm:pt>
    <dgm:pt modelId="{DA644B1E-B0A7-48D6-9F6C-48B73784F038}" type="pres">
      <dgm:prSet presAssocID="{C1735B67-CC1B-40B3-B10F-7A093AC4C0CC}" presName="sibTrans" presStyleCnt="0"/>
      <dgm:spPr/>
    </dgm:pt>
    <dgm:pt modelId="{7E0F3C6E-53A4-4970-A3F8-4DFC119DF96C}" type="pres">
      <dgm:prSet presAssocID="{26891DE8-224A-416D-9267-330D59A97E6E}" presName="node" presStyleLbl="node1" presStyleIdx="3" presStyleCnt="6">
        <dgm:presLayoutVars>
          <dgm:bulletEnabled val="1"/>
        </dgm:presLayoutVars>
      </dgm:prSet>
      <dgm:spPr/>
    </dgm:pt>
    <dgm:pt modelId="{A8983433-578C-4622-80E3-11E707912FEE}" type="pres">
      <dgm:prSet presAssocID="{01A8592D-C72A-4B69-BD32-2B46A55950D0}" presName="sibTrans" presStyleCnt="0"/>
      <dgm:spPr/>
    </dgm:pt>
    <dgm:pt modelId="{BA7A5BEE-87F1-40A3-AA4C-71744F634682}" type="pres">
      <dgm:prSet presAssocID="{67A5CCA1-B3B7-471B-BFB9-EE63B1BB1216}" presName="node" presStyleLbl="node1" presStyleIdx="4" presStyleCnt="6">
        <dgm:presLayoutVars>
          <dgm:bulletEnabled val="1"/>
        </dgm:presLayoutVars>
      </dgm:prSet>
      <dgm:spPr/>
    </dgm:pt>
    <dgm:pt modelId="{67D83A76-6F68-4EBA-8EB5-BCFB634502BA}" type="pres">
      <dgm:prSet presAssocID="{179773E3-27B5-4C35-A39B-93854C9CBE8E}" presName="sibTrans" presStyleCnt="0"/>
      <dgm:spPr/>
    </dgm:pt>
    <dgm:pt modelId="{812CA46D-350A-4B8E-BFBF-BA4D66D83F2E}" type="pres">
      <dgm:prSet presAssocID="{7FD7D5F8-AC30-464F-8BA8-5042DFEFD452}" presName="node" presStyleLbl="node1" presStyleIdx="5" presStyleCnt="6">
        <dgm:presLayoutVars>
          <dgm:bulletEnabled val="1"/>
        </dgm:presLayoutVars>
      </dgm:prSet>
      <dgm:spPr/>
    </dgm:pt>
  </dgm:ptLst>
  <dgm:cxnLst>
    <dgm:cxn modelId="{D95ADB13-2E80-4D2B-BD2B-2838BB9C1B6B}" srcId="{661B3E21-6040-4D10-B148-0B5CCC356067}" destId="{67A5CCA1-B3B7-471B-BFB9-EE63B1BB1216}" srcOrd="4" destOrd="0" parTransId="{932AAD66-D9B7-45AB-A0BF-A97270FAAA5B}" sibTransId="{179773E3-27B5-4C35-A39B-93854C9CBE8E}"/>
    <dgm:cxn modelId="{1D0BE62A-FAA0-410F-AAF9-33599BEDEDF9}" type="presOf" srcId="{A7B95FCF-A4A1-4BAD-A1FB-AF0C53515A0A}" destId="{5DD8EE47-AB21-4937-A928-643AA81B702F}" srcOrd="0" destOrd="0" presId="urn:microsoft.com/office/officeart/2005/8/layout/default"/>
    <dgm:cxn modelId="{7743B93F-B7DA-4935-B66A-EB42FE6AA6D5}" type="presOf" srcId="{661B3E21-6040-4D10-B148-0B5CCC356067}" destId="{B3F35A97-DAF0-45E3-B2B7-71B33636FC06}" srcOrd="0" destOrd="0" presId="urn:microsoft.com/office/officeart/2005/8/layout/default"/>
    <dgm:cxn modelId="{CED8C761-CE8F-4C38-B0FA-98C3A75E6D41}" type="presOf" srcId="{DBC3CD30-2356-4DD4-A77B-D0C61416D3E5}" destId="{ED5E90DA-A155-455E-BC3C-8D85AB5EF6D2}" srcOrd="0" destOrd="0" presId="urn:microsoft.com/office/officeart/2005/8/layout/default"/>
    <dgm:cxn modelId="{987D666C-3210-4BBA-A2B4-43FC0C036CC9}" srcId="{661B3E21-6040-4D10-B148-0B5CCC356067}" destId="{7FD7D5F8-AC30-464F-8BA8-5042DFEFD452}" srcOrd="5" destOrd="0" parTransId="{548D389E-AD6F-4707-895C-9EC90A0B26FF}" sibTransId="{DC960B0C-8F35-4F0D-9462-0820D6381C25}"/>
    <dgm:cxn modelId="{573C9854-0E03-409D-8CCE-A24588900A18}" type="presOf" srcId="{67A5CCA1-B3B7-471B-BFB9-EE63B1BB1216}" destId="{BA7A5BEE-87F1-40A3-AA4C-71744F634682}" srcOrd="0" destOrd="0" presId="urn:microsoft.com/office/officeart/2005/8/layout/default"/>
    <dgm:cxn modelId="{4388FC5A-4602-42D4-B7A0-ADB5AFCFF1EE}" srcId="{661B3E21-6040-4D10-B148-0B5CCC356067}" destId="{26891DE8-224A-416D-9267-330D59A97E6E}" srcOrd="3" destOrd="0" parTransId="{5BEC5B08-46C8-416D-BB40-1DB6292FD230}" sibTransId="{01A8592D-C72A-4B69-BD32-2B46A55950D0}"/>
    <dgm:cxn modelId="{12FC2687-C713-4124-9314-48C1D1944E2E}" srcId="{661B3E21-6040-4D10-B148-0B5CCC356067}" destId="{DBC3CD30-2356-4DD4-A77B-D0C61416D3E5}" srcOrd="0" destOrd="0" parTransId="{EA48B9D1-B5D9-4903-8AB8-09C8C9419820}" sibTransId="{6508E952-5FF8-4069-B7C5-F98FCD88FE59}"/>
    <dgm:cxn modelId="{E367B28E-BCDD-4E62-8A1F-70C11B66AEE3}" type="presOf" srcId="{26891DE8-224A-416D-9267-330D59A97E6E}" destId="{7E0F3C6E-53A4-4970-A3F8-4DFC119DF96C}" srcOrd="0" destOrd="0" presId="urn:microsoft.com/office/officeart/2005/8/layout/default"/>
    <dgm:cxn modelId="{827A878F-EB08-4331-A577-3BCBE26250DB}" srcId="{661B3E21-6040-4D10-B148-0B5CCC356067}" destId="{C92CF976-34BD-4F72-A6A6-6BAE7AFE7077}" srcOrd="1" destOrd="0" parTransId="{B2996B87-6016-4DDA-9157-F871CC9763E0}" sibTransId="{BAF80BE5-001A-4266-8E80-5629EF6D40A8}"/>
    <dgm:cxn modelId="{12010DCF-6C8E-4D95-A1AB-81793FC9F0F4}" srcId="{7FD7D5F8-AC30-464F-8BA8-5042DFEFD452}" destId="{B988691B-621D-4C1B-A9CF-F91ED5C4EE93}" srcOrd="0" destOrd="0" parTransId="{97E63DB4-D778-42E4-9FD5-7C183A09601C}" sibTransId="{B901F5DE-BF4C-46D0-90BA-B570531A981C}"/>
    <dgm:cxn modelId="{433F03D0-6AF5-4BE4-8905-C09961B2A341}" type="presOf" srcId="{C92CF976-34BD-4F72-A6A6-6BAE7AFE7077}" destId="{DA7473EC-8ACF-4E3D-A55B-6021455DD46F}" srcOrd="0" destOrd="0" presId="urn:microsoft.com/office/officeart/2005/8/layout/default"/>
    <dgm:cxn modelId="{4C8BF7DF-2814-42F9-A0D9-E0683204F12B}" srcId="{661B3E21-6040-4D10-B148-0B5CCC356067}" destId="{A7B95FCF-A4A1-4BAD-A1FB-AF0C53515A0A}" srcOrd="2" destOrd="0" parTransId="{A5D8AC8D-4F3E-4A80-8EA8-FCC5F9E795BB}" sibTransId="{C1735B67-CC1B-40B3-B10F-7A093AC4C0CC}"/>
    <dgm:cxn modelId="{46F812E3-DF71-4A77-A5DE-1EEFDDE61323}" type="presOf" srcId="{7FD7D5F8-AC30-464F-8BA8-5042DFEFD452}" destId="{812CA46D-350A-4B8E-BFBF-BA4D66D83F2E}" srcOrd="0" destOrd="0" presId="urn:microsoft.com/office/officeart/2005/8/layout/default"/>
    <dgm:cxn modelId="{47CE92E9-E2A1-4BFC-8D14-B56DC3F4681D}" type="presOf" srcId="{B988691B-621D-4C1B-A9CF-F91ED5C4EE93}" destId="{812CA46D-350A-4B8E-BFBF-BA4D66D83F2E}" srcOrd="0" destOrd="1" presId="urn:microsoft.com/office/officeart/2005/8/layout/default"/>
    <dgm:cxn modelId="{B54D9DDA-E4D5-42BE-A46D-43DD136BC7A0}" type="presParOf" srcId="{B3F35A97-DAF0-45E3-B2B7-71B33636FC06}" destId="{ED5E90DA-A155-455E-BC3C-8D85AB5EF6D2}" srcOrd="0" destOrd="0" presId="urn:microsoft.com/office/officeart/2005/8/layout/default"/>
    <dgm:cxn modelId="{BA353D3B-993F-40FF-A5DD-E58FA2BAAC89}" type="presParOf" srcId="{B3F35A97-DAF0-45E3-B2B7-71B33636FC06}" destId="{CDE0B74A-2286-4A02-B6AB-DF71FB2EB81D}" srcOrd="1" destOrd="0" presId="urn:microsoft.com/office/officeart/2005/8/layout/default"/>
    <dgm:cxn modelId="{F1FE7156-4B1B-439A-829E-DC67ABF708A9}" type="presParOf" srcId="{B3F35A97-DAF0-45E3-B2B7-71B33636FC06}" destId="{DA7473EC-8ACF-4E3D-A55B-6021455DD46F}" srcOrd="2" destOrd="0" presId="urn:microsoft.com/office/officeart/2005/8/layout/default"/>
    <dgm:cxn modelId="{54075E4D-B278-4D2D-BB13-2E2A609A56A4}" type="presParOf" srcId="{B3F35A97-DAF0-45E3-B2B7-71B33636FC06}" destId="{BE5AB896-EA2E-49B7-AB78-68B505D3CDE7}" srcOrd="3" destOrd="0" presId="urn:microsoft.com/office/officeart/2005/8/layout/default"/>
    <dgm:cxn modelId="{1162D12E-9F81-4997-9B61-9202D6DAD4B2}" type="presParOf" srcId="{B3F35A97-DAF0-45E3-B2B7-71B33636FC06}" destId="{5DD8EE47-AB21-4937-A928-643AA81B702F}" srcOrd="4" destOrd="0" presId="urn:microsoft.com/office/officeart/2005/8/layout/default"/>
    <dgm:cxn modelId="{98AC68CD-E93B-4DD6-B267-CB37DA344C59}" type="presParOf" srcId="{B3F35A97-DAF0-45E3-B2B7-71B33636FC06}" destId="{DA644B1E-B0A7-48D6-9F6C-48B73784F038}" srcOrd="5" destOrd="0" presId="urn:microsoft.com/office/officeart/2005/8/layout/default"/>
    <dgm:cxn modelId="{6541D4AB-68D8-4F7D-B29A-B257CB99DC57}" type="presParOf" srcId="{B3F35A97-DAF0-45E3-B2B7-71B33636FC06}" destId="{7E0F3C6E-53A4-4970-A3F8-4DFC119DF96C}" srcOrd="6" destOrd="0" presId="urn:microsoft.com/office/officeart/2005/8/layout/default"/>
    <dgm:cxn modelId="{818A7AA2-A85D-4330-966B-65D4E2B69637}" type="presParOf" srcId="{B3F35A97-DAF0-45E3-B2B7-71B33636FC06}" destId="{A8983433-578C-4622-80E3-11E707912FEE}" srcOrd="7" destOrd="0" presId="urn:microsoft.com/office/officeart/2005/8/layout/default"/>
    <dgm:cxn modelId="{DF64D71D-B7D9-45A6-9FC5-730081865828}" type="presParOf" srcId="{B3F35A97-DAF0-45E3-B2B7-71B33636FC06}" destId="{BA7A5BEE-87F1-40A3-AA4C-71744F634682}" srcOrd="8" destOrd="0" presId="urn:microsoft.com/office/officeart/2005/8/layout/default"/>
    <dgm:cxn modelId="{95B2F8D7-09C6-4E24-9272-FE489B5AFDF6}" type="presParOf" srcId="{B3F35A97-DAF0-45E3-B2B7-71B33636FC06}" destId="{67D83A76-6F68-4EBA-8EB5-BCFB634502BA}" srcOrd="9" destOrd="0" presId="urn:microsoft.com/office/officeart/2005/8/layout/default"/>
    <dgm:cxn modelId="{43C1FC8D-624B-4D58-97EE-594D68029405}" type="presParOf" srcId="{B3F35A97-DAF0-45E3-B2B7-71B33636FC06}" destId="{812CA46D-350A-4B8E-BFBF-BA4D66D83F2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3711EE-B64B-4505-963B-986395E61BD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E42C53A-71BF-4B84-919A-E86615B45F77}">
      <dgm:prSet phldrT="[Text]"/>
      <dgm:spPr/>
      <dgm:t>
        <a:bodyPr/>
        <a:lstStyle/>
        <a:p>
          <a:r>
            <a:rPr lang="en-US"/>
            <a:t>Reduces employee anxiety</a:t>
          </a:r>
        </a:p>
      </dgm:t>
    </dgm:pt>
    <dgm:pt modelId="{E427C9CC-19AA-4BD6-9FA4-6BE8B2CE2147}" type="parTrans" cxnId="{0C1ED6E3-61F8-474F-94FA-B8946CC763A9}">
      <dgm:prSet/>
      <dgm:spPr/>
      <dgm:t>
        <a:bodyPr/>
        <a:lstStyle/>
        <a:p>
          <a:endParaRPr lang="en-US"/>
        </a:p>
      </dgm:t>
    </dgm:pt>
    <dgm:pt modelId="{40076C45-24C5-467F-AF47-98FB7EB1E812}" type="sibTrans" cxnId="{0C1ED6E3-61F8-474F-94FA-B8946CC763A9}">
      <dgm:prSet/>
      <dgm:spPr/>
      <dgm:t>
        <a:bodyPr/>
        <a:lstStyle/>
        <a:p>
          <a:endParaRPr lang="en-US"/>
        </a:p>
      </dgm:t>
    </dgm:pt>
    <dgm:pt modelId="{BFF0EB57-AA38-464D-A47F-32F9444DD85E}">
      <dgm:prSet phldrT="[Text]"/>
      <dgm:spPr/>
      <dgm:t>
        <a:bodyPr/>
        <a:lstStyle/>
        <a:p>
          <a:r>
            <a:rPr lang="en-US" b="0" i="0" dirty="0"/>
            <a:t>Effective onboarding guards against early resignation (one of the most common reasons for turnover)</a:t>
          </a:r>
          <a:endParaRPr lang="en-US" b="0" dirty="0"/>
        </a:p>
      </dgm:t>
    </dgm:pt>
    <dgm:pt modelId="{A64F1B0E-49D1-4504-9203-49C1FC75AC1D}" type="parTrans" cxnId="{5D73FD55-8401-49A6-B341-3C3F26747444}">
      <dgm:prSet/>
      <dgm:spPr/>
      <dgm:t>
        <a:bodyPr/>
        <a:lstStyle/>
        <a:p>
          <a:endParaRPr lang="en-US"/>
        </a:p>
      </dgm:t>
    </dgm:pt>
    <dgm:pt modelId="{9B29A5A9-8725-4EC3-8495-5CAE0F8E59C6}" type="sibTrans" cxnId="{5D73FD55-8401-49A6-B341-3C3F26747444}">
      <dgm:prSet/>
      <dgm:spPr/>
      <dgm:t>
        <a:bodyPr/>
        <a:lstStyle/>
        <a:p>
          <a:endParaRPr lang="en-US"/>
        </a:p>
      </dgm:t>
    </dgm:pt>
    <dgm:pt modelId="{9EA1976A-358A-4F6C-B224-34ECC39AF9A7}">
      <dgm:prSet phldrT="[Text]"/>
      <dgm:spPr/>
      <dgm:t>
        <a:bodyPr/>
        <a:lstStyle/>
        <a:p>
          <a:r>
            <a:rPr lang="en-US"/>
            <a:t>Helps employees get up to speed quicker</a:t>
          </a:r>
        </a:p>
      </dgm:t>
    </dgm:pt>
    <dgm:pt modelId="{C69F239D-96D2-4ADB-BC4F-0BD5957DD7F5}" type="parTrans" cxnId="{F4814394-A16F-4CF6-A48C-4EA071321D10}">
      <dgm:prSet/>
      <dgm:spPr/>
      <dgm:t>
        <a:bodyPr/>
        <a:lstStyle/>
        <a:p>
          <a:endParaRPr lang="en-US"/>
        </a:p>
      </dgm:t>
    </dgm:pt>
    <dgm:pt modelId="{14C24A6C-58E7-43CF-9392-0219AD77C6EF}" type="sibTrans" cxnId="{F4814394-A16F-4CF6-A48C-4EA071321D10}">
      <dgm:prSet/>
      <dgm:spPr/>
      <dgm:t>
        <a:bodyPr/>
        <a:lstStyle/>
        <a:p>
          <a:endParaRPr lang="en-US"/>
        </a:p>
      </dgm:t>
    </dgm:pt>
    <dgm:pt modelId="{D3D08B80-60F3-4E50-94E8-000111309717}">
      <dgm:prSet phldrT="[Text]"/>
      <dgm:spPr/>
      <dgm:t>
        <a:bodyPr/>
        <a:lstStyle/>
        <a:p>
          <a:r>
            <a:rPr lang="en-US"/>
            <a:t>Educates the employee about the organization’s values, history and who is who</a:t>
          </a:r>
        </a:p>
      </dgm:t>
    </dgm:pt>
    <dgm:pt modelId="{B9774537-5BE8-43BD-B309-94240E31E496}" type="parTrans" cxnId="{0C95D272-1E2B-4CC3-9852-24FC02FF5DE3}">
      <dgm:prSet/>
      <dgm:spPr/>
      <dgm:t>
        <a:bodyPr/>
        <a:lstStyle/>
        <a:p>
          <a:endParaRPr lang="en-US"/>
        </a:p>
      </dgm:t>
    </dgm:pt>
    <dgm:pt modelId="{C8F6B7AB-2DB8-4BDD-88F5-7E1C831704CC}" type="sibTrans" cxnId="{0C95D272-1E2B-4CC3-9852-24FC02FF5DE3}">
      <dgm:prSet/>
      <dgm:spPr/>
      <dgm:t>
        <a:bodyPr/>
        <a:lstStyle/>
        <a:p>
          <a:endParaRPr lang="en-US"/>
        </a:p>
      </dgm:t>
    </dgm:pt>
    <dgm:pt modelId="{DA40D2BC-F0F5-448D-AB62-05BDACA350CA}" type="pres">
      <dgm:prSet presAssocID="{853711EE-B64B-4505-963B-986395E61BDF}" presName="vert0" presStyleCnt="0">
        <dgm:presLayoutVars>
          <dgm:dir/>
          <dgm:animOne val="branch"/>
          <dgm:animLvl val="lvl"/>
        </dgm:presLayoutVars>
      </dgm:prSet>
      <dgm:spPr/>
    </dgm:pt>
    <dgm:pt modelId="{BBB688B0-B533-4E51-8693-BFEDD4E70391}" type="pres">
      <dgm:prSet presAssocID="{9EA1976A-358A-4F6C-B224-34ECC39AF9A7}" presName="thickLine" presStyleLbl="alignNode1" presStyleIdx="0" presStyleCnt="4"/>
      <dgm:spPr/>
    </dgm:pt>
    <dgm:pt modelId="{9FA188CE-71BC-4414-9316-11617B9CF2FC}" type="pres">
      <dgm:prSet presAssocID="{9EA1976A-358A-4F6C-B224-34ECC39AF9A7}" presName="horz1" presStyleCnt="0"/>
      <dgm:spPr/>
    </dgm:pt>
    <dgm:pt modelId="{290D7DD2-30B9-4D60-979B-97F1F653E995}" type="pres">
      <dgm:prSet presAssocID="{9EA1976A-358A-4F6C-B224-34ECC39AF9A7}" presName="tx1" presStyleLbl="revTx" presStyleIdx="0" presStyleCnt="4"/>
      <dgm:spPr/>
    </dgm:pt>
    <dgm:pt modelId="{15BA7762-63D6-4644-979A-AD7404CC3F69}" type="pres">
      <dgm:prSet presAssocID="{9EA1976A-358A-4F6C-B224-34ECC39AF9A7}" presName="vert1" presStyleCnt="0"/>
      <dgm:spPr/>
    </dgm:pt>
    <dgm:pt modelId="{10E67E40-1616-401F-8C2E-D4F54F049E3B}" type="pres">
      <dgm:prSet presAssocID="{5E42C53A-71BF-4B84-919A-E86615B45F77}" presName="thickLine" presStyleLbl="alignNode1" presStyleIdx="1" presStyleCnt="4"/>
      <dgm:spPr/>
    </dgm:pt>
    <dgm:pt modelId="{A851DB36-6046-4AF9-BB76-5DF36F55D693}" type="pres">
      <dgm:prSet presAssocID="{5E42C53A-71BF-4B84-919A-E86615B45F77}" presName="horz1" presStyleCnt="0"/>
      <dgm:spPr/>
    </dgm:pt>
    <dgm:pt modelId="{78A72972-262F-43A5-A81F-B4636BA73817}" type="pres">
      <dgm:prSet presAssocID="{5E42C53A-71BF-4B84-919A-E86615B45F77}" presName="tx1" presStyleLbl="revTx" presStyleIdx="1" presStyleCnt="4"/>
      <dgm:spPr/>
    </dgm:pt>
    <dgm:pt modelId="{5F4D25C7-3706-43AA-A88B-7C099962592E}" type="pres">
      <dgm:prSet presAssocID="{5E42C53A-71BF-4B84-919A-E86615B45F77}" presName="vert1" presStyleCnt="0"/>
      <dgm:spPr/>
    </dgm:pt>
    <dgm:pt modelId="{5D5DD1F6-2319-4A8F-BA8E-D33182B59370}" type="pres">
      <dgm:prSet presAssocID="{BFF0EB57-AA38-464D-A47F-32F9444DD85E}" presName="thickLine" presStyleLbl="alignNode1" presStyleIdx="2" presStyleCnt="4"/>
      <dgm:spPr/>
    </dgm:pt>
    <dgm:pt modelId="{B7F48864-6D00-4D24-9F35-E5C4C1D13E63}" type="pres">
      <dgm:prSet presAssocID="{BFF0EB57-AA38-464D-A47F-32F9444DD85E}" presName="horz1" presStyleCnt="0"/>
      <dgm:spPr/>
    </dgm:pt>
    <dgm:pt modelId="{B2D237FE-D8AE-490E-B3C2-A71D527F87DA}" type="pres">
      <dgm:prSet presAssocID="{BFF0EB57-AA38-464D-A47F-32F9444DD85E}" presName="tx1" presStyleLbl="revTx" presStyleIdx="2" presStyleCnt="4"/>
      <dgm:spPr/>
    </dgm:pt>
    <dgm:pt modelId="{6223F84A-0FBC-4485-8336-B14FA3DFDD47}" type="pres">
      <dgm:prSet presAssocID="{BFF0EB57-AA38-464D-A47F-32F9444DD85E}" presName="vert1" presStyleCnt="0"/>
      <dgm:spPr/>
    </dgm:pt>
    <dgm:pt modelId="{5AAE89DB-BC99-4920-AC6D-8E3C736AA138}" type="pres">
      <dgm:prSet presAssocID="{D3D08B80-60F3-4E50-94E8-000111309717}" presName="thickLine" presStyleLbl="alignNode1" presStyleIdx="3" presStyleCnt="4"/>
      <dgm:spPr/>
    </dgm:pt>
    <dgm:pt modelId="{15A48E44-10C8-4BE5-948C-36147B2E0003}" type="pres">
      <dgm:prSet presAssocID="{D3D08B80-60F3-4E50-94E8-000111309717}" presName="horz1" presStyleCnt="0"/>
      <dgm:spPr/>
    </dgm:pt>
    <dgm:pt modelId="{255110D2-7DA3-4694-A8B6-A5CDBA9334C5}" type="pres">
      <dgm:prSet presAssocID="{D3D08B80-60F3-4E50-94E8-000111309717}" presName="tx1" presStyleLbl="revTx" presStyleIdx="3" presStyleCnt="4"/>
      <dgm:spPr/>
    </dgm:pt>
    <dgm:pt modelId="{E6C6C055-749A-47B6-80CE-CE17EAE03B9E}" type="pres">
      <dgm:prSet presAssocID="{D3D08B80-60F3-4E50-94E8-000111309717}" presName="vert1" presStyleCnt="0"/>
      <dgm:spPr/>
    </dgm:pt>
  </dgm:ptLst>
  <dgm:cxnLst>
    <dgm:cxn modelId="{7D918D1F-A47A-4B09-8647-E1E08D0D0DEB}" type="presOf" srcId="{5E42C53A-71BF-4B84-919A-E86615B45F77}" destId="{78A72972-262F-43A5-A81F-B4636BA73817}" srcOrd="0" destOrd="0" presId="urn:microsoft.com/office/officeart/2008/layout/LinedList"/>
    <dgm:cxn modelId="{8521C322-BD50-4A50-B443-B914593C0982}" type="presOf" srcId="{BFF0EB57-AA38-464D-A47F-32F9444DD85E}" destId="{B2D237FE-D8AE-490E-B3C2-A71D527F87DA}" srcOrd="0" destOrd="0" presId="urn:microsoft.com/office/officeart/2008/layout/LinedList"/>
    <dgm:cxn modelId="{9F180338-BBD7-4C09-9C1A-2A1A8765F448}" type="presOf" srcId="{D3D08B80-60F3-4E50-94E8-000111309717}" destId="{255110D2-7DA3-4694-A8B6-A5CDBA9334C5}" srcOrd="0" destOrd="0" presId="urn:microsoft.com/office/officeart/2008/layout/LinedList"/>
    <dgm:cxn modelId="{0C95D272-1E2B-4CC3-9852-24FC02FF5DE3}" srcId="{853711EE-B64B-4505-963B-986395E61BDF}" destId="{D3D08B80-60F3-4E50-94E8-000111309717}" srcOrd="3" destOrd="0" parTransId="{B9774537-5BE8-43BD-B309-94240E31E496}" sibTransId="{C8F6B7AB-2DB8-4BDD-88F5-7E1C831704CC}"/>
    <dgm:cxn modelId="{5D73FD55-8401-49A6-B341-3C3F26747444}" srcId="{853711EE-B64B-4505-963B-986395E61BDF}" destId="{BFF0EB57-AA38-464D-A47F-32F9444DD85E}" srcOrd="2" destOrd="0" parTransId="{A64F1B0E-49D1-4504-9203-49C1FC75AC1D}" sibTransId="{9B29A5A9-8725-4EC3-8495-5CAE0F8E59C6}"/>
    <dgm:cxn modelId="{F4814394-A16F-4CF6-A48C-4EA071321D10}" srcId="{853711EE-B64B-4505-963B-986395E61BDF}" destId="{9EA1976A-358A-4F6C-B224-34ECC39AF9A7}" srcOrd="0" destOrd="0" parTransId="{C69F239D-96D2-4ADB-BC4F-0BD5957DD7F5}" sibTransId="{14C24A6C-58E7-43CF-9392-0219AD77C6EF}"/>
    <dgm:cxn modelId="{542BDF9D-CB8B-4274-924F-775400A3B5E5}" type="presOf" srcId="{9EA1976A-358A-4F6C-B224-34ECC39AF9A7}" destId="{290D7DD2-30B9-4D60-979B-97F1F653E995}" srcOrd="0" destOrd="0" presId="urn:microsoft.com/office/officeart/2008/layout/LinedList"/>
    <dgm:cxn modelId="{0F6E04C9-67CA-40B9-B481-6635727CCFC9}" type="presOf" srcId="{853711EE-B64B-4505-963B-986395E61BDF}" destId="{DA40D2BC-F0F5-448D-AB62-05BDACA350CA}" srcOrd="0" destOrd="0" presId="urn:microsoft.com/office/officeart/2008/layout/LinedList"/>
    <dgm:cxn modelId="{0C1ED6E3-61F8-474F-94FA-B8946CC763A9}" srcId="{853711EE-B64B-4505-963B-986395E61BDF}" destId="{5E42C53A-71BF-4B84-919A-E86615B45F77}" srcOrd="1" destOrd="0" parTransId="{E427C9CC-19AA-4BD6-9FA4-6BE8B2CE2147}" sibTransId="{40076C45-24C5-467F-AF47-98FB7EB1E812}"/>
    <dgm:cxn modelId="{F177C7AC-89BE-4187-8C62-2ED3514999FF}" type="presParOf" srcId="{DA40D2BC-F0F5-448D-AB62-05BDACA350CA}" destId="{BBB688B0-B533-4E51-8693-BFEDD4E70391}" srcOrd="0" destOrd="0" presId="urn:microsoft.com/office/officeart/2008/layout/LinedList"/>
    <dgm:cxn modelId="{80E59AE1-4361-4F4F-930A-D5D7ACD398CE}" type="presParOf" srcId="{DA40D2BC-F0F5-448D-AB62-05BDACA350CA}" destId="{9FA188CE-71BC-4414-9316-11617B9CF2FC}" srcOrd="1" destOrd="0" presId="urn:microsoft.com/office/officeart/2008/layout/LinedList"/>
    <dgm:cxn modelId="{95388374-EB7C-4519-BDE4-FCC8A48491A7}" type="presParOf" srcId="{9FA188CE-71BC-4414-9316-11617B9CF2FC}" destId="{290D7DD2-30B9-4D60-979B-97F1F653E995}" srcOrd="0" destOrd="0" presId="urn:microsoft.com/office/officeart/2008/layout/LinedList"/>
    <dgm:cxn modelId="{01AAA605-E631-433D-A356-6CACA16C5C2A}" type="presParOf" srcId="{9FA188CE-71BC-4414-9316-11617B9CF2FC}" destId="{15BA7762-63D6-4644-979A-AD7404CC3F69}" srcOrd="1" destOrd="0" presId="urn:microsoft.com/office/officeart/2008/layout/LinedList"/>
    <dgm:cxn modelId="{57607853-43C4-4F5B-8C1A-5FBB49BF6F90}" type="presParOf" srcId="{DA40D2BC-F0F5-448D-AB62-05BDACA350CA}" destId="{10E67E40-1616-401F-8C2E-D4F54F049E3B}" srcOrd="2" destOrd="0" presId="urn:microsoft.com/office/officeart/2008/layout/LinedList"/>
    <dgm:cxn modelId="{EB9DE9DE-F2EF-4569-A5D4-206D9020BD04}" type="presParOf" srcId="{DA40D2BC-F0F5-448D-AB62-05BDACA350CA}" destId="{A851DB36-6046-4AF9-BB76-5DF36F55D693}" srcOrd="3" destOrd="0" presId="urn:microsoft.com/office/officeart/2008/layout/LinedList"/>
    <dgm:cxn modelId="{AC2060DF-EBD8-40DE-AB15-1521D80D09A7}" type="presParOf" srcId="{A851DB36-6046-4AF9-BB76-5DF36F55D693}" destId="{78A72972-262F-43A5-A81F-B4636BA73817}" srcOrd="0" destOrd="0" presId="urn:microsoft.com/office/officeart/2008/layout/LinedList"/>
    <dgm:cxn modelId="{BECF601C-2FE8-4BDC-B094-DBEDD416CE9B}" type="presParOf" srcId="{A851DB36-6046-4AF9-BB76-5DF36F55D693}" destId="{5F4D25C7-3706-43AA-A88B-7C099962592E}" srcOrd="1" destOrd="0" presId="urn:microsoft.com/office/officeart/2008/layout/LinedList"/>
    <dgm:cxn modelId="{202B66AE-59F1-47E1-B292-869C0499BD77}" type="presParOf" srcId="{DA40D2BC-F0F5-448D-AB62-05BDACA350CA}" destId="{5D5DD1F6-2319-4A8F-BA8E-D33182B59370}" srcOrd="4" destOrd="0" presId="urn:microsoft.com/office/officeart/2008/layout/LinedList"/>
    <dgm:cxn modelId="{E3B69EC7-366F-423E-A00B-E1EE442D2DA3}" type="presParOf" srcId="{DA40D2BC-F0F5-448D-AB62-05BDACA350CA}" destId="{B7F48864-6D00-4D24-9F35-E5C4C1D13E63}" srcOrd="5" destOrd="0" presId="urn:microsoft.com/office/officeart/2008/layout/LinedList"/>
    <dgm:cxn modelId="{96CBCF61-BEA5-437D-8D05-3FD643968E74}" type="presParOf" srcId="{B7F48864-6D00-4D24-9F35-E5C4C1D13E63}" destId="{B2D237FE-D8AE-490E-B3C2-A71D527F87DA}" srcOrd="0" destOrd="0" presId="urn:microsoft.com/office/officeart/2008/layout/LinedList"/>
    <dgm:cxn modelId="{9A91398F-FA3B-4614-8D23-994F2DFB41D5}" type="presParOf" srcId="{B7F48864-6D00-4D24-9F35-E5C4C1D13E63}" destId="{6223F84A-0FBC-4485-8336-B14FA3DFDD47}" srcOrd="1" destOrd="0" presId="urn:microsoft.com/office/officeart/2008/layout/LinedList"/>
    <dgm:cxn modelId="{3D2E97DA-7A30-4910-BF91-701545449CDF}" type="presParOf" srcId="{DA40D2BC-F0F5-448D-AB62-05BDACA350CA}" destId="{5AAE89DB-BC99-4920-AC6D-8E3C736AA138}" srcOrd="6" destOrd="0" presId="urn:microsoft.com/office/officeart/2008/layout/LinedList"/>
    <dgm:cxn modelId="{7AB8AA33-2D0D-4032-8237-BD14712C1C94}" type="presParOf" srcId="{DA40D2BC-F0F5-448D-AB62-05BDACA350CA}" destId="{15A48E44-10C8-4BE5-948C-36147B2E0003}" srcOrd="7" destOrd="0" presId="urn:microsoft.com/office/officeart/2008/layout/LinedList"/>
    <dgm:cxn modelId="{11629E77-24BE-4830-B060-E75EEA275CB3}" type="presParOf" srcId="{15A48E44-10C8-4BE5-948C-36147B2E0003}" destId="{255110D2-7DA3-4694-A8B6-A5CDBA9334C5}" srcOrd="0" destOrd="0" presId="urn:microsoft.com/office/officeart/2008/layout/LinedList"/>
    <dgm:cxn modelId="{B82BC365-C81E-43CF-AF03-71E943E5D870}" type="presParOf" srcId="{15A48E44-10C8-4BE5-948C-36147B2E0003}" destId="{E6C6C055-749A-47B6-80CE-CE17EAE03B9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740D0E-0339-4D35-8B47-7AACDF842139}" type="doc">
      <dgm:prSet loTypeId="urn:microsoft.com/office/officeart/2005/8/layout/chart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272958-62FE-4153-9DE2-F5CF0A33AB64}">
      <dgm:prSet phldrT="[Text]"/>
      <dgm:spPr/>
      <dgm:t>
        <a:bodyPr/>
        <a:lstStyle/>
        <a:p>
          <a:r>
            <a:rPr lang="en-US"/>
            <a:t>Higher job satisfaction</a:t>
          </a:r>
        </a:p>
      </dgm:t>
    </dgm:pt>
    <dgm:pt modelId="{5D6EDA20-AC57-47A4-8C60-40D65822181E}" type="parTrans" cxnId="{B60E4063-9566-46C0-9B01-017A1839D8BD}">
      <dgm:prSet/>
      <dgm:spPr/>
      <dgm:t>
        <a:bodyPr/>
        <a:lstStyle/>
        <a:p>
          <a:endParaRPr lang="en-US"/>
        </a:p>
      </dgm:t>
    </dgm:pt>
    <dgm:pt modelId="{21653F9F-F95C-4D2D-9C82-E329D6DFD019}" type="sibTrans" cxnId="{B60E4063-9566-46C0-9B01-017A1839D8BD}">
      <dgm:prSet/>
      <dgm:spPr/>
      <dgm:t>
        <a:bodyPr/>
        <a:lstStyle/>
        <a:p>
          <a:endParaRPr lang="en-US"/>
        </a:p>
      </dgm:t>
    </dgm:pt>
    <dgm:pt modelId="{6B73790E-9582-4E8F-B094-02856C127530}">
      <dgm:prSet phldrT="[Text]"/>
      <dgm:spPr/>
      <dgm:t>
        <a:bodyPr/>
        <a:lstStyle/>
        <a:p>
          <a:r>
            <a:rPr lang="en-US"/>
            <a:t>Organizational commitment</a:t>
          </a:r>
        </a:p>
      </dgm:t>
    </dgm:pt>
    <dgm:pt modelId="{FF7BEBAC-93BA-453C-BF55-B915E3E67CF8}" type="parTrans" cxnId="{2B10DBA2-A743-4079-9BB4-EB352C1FCD3C}">
      <dgm:prSet/>
      <dgm:spPr/>
      <dgm:t>
        <a:bodyPr/>
        <a:lstStyle/>
        <a:p>
          <a:endParaRPr lang="en-US"/>
        </a:p>
      </dgm:t>
    </dgm:pt>
    <dgm:pt modelId="{7CFD2012-9120-4892-87C1-030859BD08C0}" type="sibTrans" cxnId="{2B10DBA2-A743-4079-9BB4-EB352C1FCD3C}">
      <dgm:prSet/>
      <dgm:spPr/>
      <dgm:t>
        <a:bodyPr/>
        <a:lstStyle/>
        <a:p>
          <a:endParaRPr lang="en-US"/>
        </a:p>
      </dgm:t>
    </dgm:pt>
    <dgm:pt modelId="{8D61FF9D-A244-4299-B630-AEB06E684026}">
      <dgm:prSet phldrT="[Text]"/>
      <dgm:spPr/>
      <dgm:t>
        <a:bodyPr/>
        <a:lstStyle/>
        <a:p>
          <a:r>
            <a:rPr lang="en-US"/>
            <a:t>Lower turnover</a:t>
          </a:r>
        </a:p>
      </dgm:t>
    </dgm:pt>
    <dgm:pt modelId="{2F10726C-E32B-4E7C-A3DD-BAF0C56E8007}" type="parTrans" cxnId="{F997FCE3-536B-49B0-8A73-1C0708C8EBF7}">
      <dgm:prSet/>
      <dgm:spPr/>
      <dgm:t>
        <a:bodyPr/>
        <a:lstStyle/>
        <a:p>
          <a:endParaRPr lang="en-US"/>
        </a:p>
      </dgm:t>
    </dgm:pt>
    <dgm:pt modelId="{D7EC18F9-FB2F-40AC-B74A-A5E31008694A}" type="sibTrans" cxnId="{F997FCE3-536B-49B0-8A73-1C0708C8EBF7}">
      <dgm:prSet/>
      <dgm:spPr/>
      <dgm:t>
        <a:bodyPr/>
        <a:lstStyle/>
        <a:p>
          <a:endParaRPr lang="en-US"/>
        </a:p>
      </dgm:t>
    </dgm:pt>
    <dgm:pt modelId="{961A07E2-9FEA-46F0-90A9-E00233B8E147}">
      <dgm:prSet phldrT="[Text]"/>
      <dgm:spPr/>
      <dgm:t>
        <a:bodyPr/>
        <a:lstStyle/>
        <a:p>
          <a:r>
            <a:rPr lang="en-US"/>
            <a:t>Higher performance levels</a:t>
          </a:r>
        </a:p>
      </dgm:t>
    </dgm:pt>
    <dgm:pt modelId="{655DD5AA-902B-47B9-9D6E-9B59114A0773}" type="parTrans" cxnId="{DEE25309-98ED-493E-A3C7-9CD446411E04}">
      <dgm:prSet/>
      <dgm:spPr/>
      <dgm:t>
        <a:bodyPr/>
        <a:lstStyle/>
        <a:p>
          <a:endParaRPr lang="en-US"/>
        </a:p>
      </dgm:t>
    </dgm:pt>
    <dgm:pt modelId="{956DB5CC-2338-4144-99C7-E4998E1C50FB}" type="sibTrans" cxnId="{DEE25309-98ED-493E-A3C7-9CD446411E04}">
      <dgm:prSet/>
      <dgm:spPr/>
      <dgm:t>
        <a:bodyPr/>
        <a:lstStyle/>
        <a:p>
          <a:endParaRPr lang="en-US"/>
        </a:p>
      </dgm:t>
    </dgm:pt>
    <dgm:pt modelId="{37D8BC82-E6A7-4B2F-920A-D3F90A93FF3A}">
      <dgm:prSet phldrT="[Text]"/>
      <dgm:spPr/>
      <dgm:t>
        <a:bodyPr/>
        <a:lstStyle/>
        <a:p>
          <a:r>
            <a:rPr lang="en-US"/>
            <a:t>Career effectiveness</a:t>
          </a:r>
        </a:p>
      </dgm:t>
    </dgm:pt>
    <dgm:pt modelId="{72E008E7-1471-4986-9BF7-1D345723074D}" type="parTrans" cxnId="{F6B36D99-3982-4DC7-BC51-B88FCCC06AB4}">
      <dgm:prSet/>
      <dgm:spPr/>
      <dgm:t>
        <a:bodyPr/>
        <a:lstStyle/>
        <a:p>
          <a:endParaRPr lang="en-US"/>
        </a:p>
      </dgm:t>
    </dgm:pt>
    <dgm:pt modelId="{33DE6A8F-6763-4B12-A3B9-4C94794A0B6C}" type="sibTrans" cxnId="{F6B36D99-3982-4DC7-BC51-B88FCCC06AB4}">
      <dgm:prSet/>
      <dgm:spPr/>
      <dgm:t>
        <a:bodyPr/>
        <a:lstStyle/>
        <a:p>
          <a:endParaRPr lang="en-US"/>
        </a:p>
      </dgm:t>
    </dgm:pt>
    <dgm:pt modelId="{E3679A97-5947-415D-A445-566A2784BDE1}">
      <dgm:prSet phldrT="[Text]"/>
      <dgm:spPr/>
      <dgm:t>
        <a:bodyPr/>
        <a:lstStyle/>
        <a:p>
          <a:r>
            <a:rPr lang="en-US" dirty="0"/>
            <a:t>Lowered stress</a:t>
          </a:r>
        </a:p>
      </dgm:t>
    </dgm:pt>
    <dgm:pt modelId="{26D86880-97D2-4B2A-AA4D-DABD9A064014}" type="parTrans" cxnId="{F92E3607-7912-48A4-8B1E-0D0611B12C25}">
      <dgm:prSet/>
      <dgm:spPr/>
      <dgm:t>
        <a:bodyPr/>
        <a:lstStyle/>
        <a:p>
          <a:endParaRPr lang="en-US"/>
        </a:p>
      </dgm:t>
    </dgm:pt>
    <dgm:pt modelId="{98BEC046-55A0-48BD-944F-5FB0FE751195}" type="sibTrans" cxnId="{F92E3607-7912-48A4-8B1E-0D0611B12C25}">
      <dgm:prSet/>
      <dgm:spPr/>
      <dgm:t>
        <a:bodyPr/>
        <a:lstStyle/>
        <a:p>
          <a:endParaRPr lang="en-US"/>
        </a:p>
      </dgm:t>
    </dgm:pt>
    <dgm:pt modelId="{65D84C61-5706-4EA8-A357-5D168B502754}" type="pres">
      <dgm:prSet presAssocID="{B9740D0E-0339-4D35-8B47-7AACDF842139}" presName="compositeShape" presStyleCnt="0">
        <dgm:presLayoutVars>
          <dgm:chMax val="7"/>
          <dgm:dir/>
          <dgm:resizeHandles val="exact"/>
        </dgm:presLayoutVars>
      </dgm:prSet>
      <dgm:spPr/>
    </dgm:pt>
    <dgm:pt modelId="{E9720404-4750-496E-8972-3EA3F35D1FBC}" type="pres">
      <dgm:prSet presAssocID="{B9740D0E-0339-4D35-8B47-7AACDF842139}" presName="wedge1" presStyleLbl="node1" presStyleIdx="0" presStyleCnt="6"/>
      <dgm:spPr/>
    </dgm:pt>
    <dgm:pt modelId="{768FD604-7EA5-44B6-8528-4B7F3CF9F1AA}" type="pres">
      <dgm:prSet presAssocID="{B9740D0E-0339-4D35-8B47-7AACDF842139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E380784-C702-4F24-81BE-1E011FF00B85}" type="pres">
      <dgm:prSet presAssocID="{B9740D0E-0339-4D35-8B47-7AACDF842139}" presName="wedge2" presStyleLbl="node1" presStyleIdx="1" presStyleCnt="6"/>
      <dgm:spPr/>
    </dgm:pt>
    <dgm:pt modelId="{A284E8F6-871E-4680-92DA-7F3C9B1D0E73}" type="pres">
      <dgm:prSet presAssocID="{B9740D0E-0339-4D35-8B47-7AACDF842139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2A021EE6-F2B3-40AF-BFC0-17AC7A2D24E5}" type="pres">
      <dgm:prSet presAssocID="{B9740D0E-0339-4D35-8B47-7AACDF842139}" presName="wedge3" presStyleLbl="node1" presStyleIdx="2" presStyleCnt="6"/>
      <dgm:spPr/>
    </dgm:pt>
    <dgm:pt modelId="{625FFE5A-CB92-43E6-8009-57840B09E0D5}" type="pres">
      <dgm:prSet presAssocID="{B9740D0E-0339-4D35-8B47-7AACDF842139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1BFE9DF-E6E5-4171-A980-7DBDE2C33CE6}" type="pres">
      <dgm:prSet presAssocID="{B9740D0E-0339-4D35-8B47-7AACDF842139}" presName="wedge4" presStyleLbl="node1" presStyleIdx="3" presStyleCnt="6"/>
      <dgm:spPr/>
    </dgm:pt>
    <dgm:pt modelId="{5C19F1BD-A510-46F6-B51A-8538D67D2F1B}" type="pres">
      <dgm:prSet presAssocID="{B9740D0E-0339-4D35-8B47-7AACDF842139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5B2D4786-55FB-4C9B-9767-69C257990F5C}" type="pres">
      <dgm:prSet presAssocID="{B9740D0E-0339-4D35-8B47-7AACDF842139}" presName="wedge5" presStyleLbl="node1" presStyleIdx="4" presStyleCnt="6"/>
      <dgm:spPr/>
    </dgm:pt>
    <dgm:pt modelId="{58E25EC9-9E55-40BE-BAAE-A56D9F2B1237}" type="pres">
      <dgm:prSet presAssocID="{B9740D0E-0339-4D35-8B47-7AACDF842139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2E2C42D8-3C95-4342-BBDB-1D91DEDCC654}" type="pres">
      <dgm:prSet presAssocID="{B9740D0E-0339-4D35-8B47-7AACDF842139}" presName="wedge6" presStyleLbl="node1" presStyleIdx="5" presStyleCnt="6"/>
      <dgm:spPr/>
    </dgm:pt>
    <dgm:pt modelId="{9D296AEA-5D79-4248-96B6-884ECD8F20C3}" type="pres">
      <dgm:prSet presAssocID="{B9740D0E-0339-4D35-8B47-7AACDF842139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92E3607-7912-48A4-8B1E-0D0611B12C25}" srcId="{B9740D0E-0339-4D35-8B47-7AACDF842139}" destId="{E3679A97-5947-415D-A445-566A2784BDE1}" srcOrd="5" destOrd="0" parTransId="{26D86880-97D2-4B2A-AA4D-DABD9A064014}" sibTransId="{98BEC046-55A0-48BD-944F-5FB0FE751195}"/>
    <dgm:cxn modelId="{DEE25309-98ED-493E-A3C7-9CD446411E04}" srcId="{B9740D0E-0339-4D35-8B47-7AACDF842139}" destId="{961A07E2-9FEA-46F0-90A9-E00233B8E147}" srcOrd="3" destOrd="0" parTransId="{655DD5AA-902B-47B9-9D6E-9B59114A0773}" sibTransId="{956DB5CC-2338-4144-99C7-E4998E1C50FB}"/>
    <dgm:cxn modelId="{A02A6619-8335-4FD4-973C-7178100F01D4}" type="presOf" srcId="{B9740D0E-0339-4D35-8B47-7AACDF842139}" destId="{65D84C61-5706-4EA8-A357-5D168B502754}" srcOrd="0" destOrd="0" presId="urn:microsoft.com/office/officeart/2005/8/layout/chart3"/>
    <dgm:cxn modelId="{120E1124-54BE-4164-8B61-5E730BF76A26}" type="presOf" srcId="{8D61FF9D-A244-4299-B630-AEB06E684026}" destId="{625FFE5A-CB92-43E6-8009-57840B09E0D5}" srcOrd="1" destOrd="0" presId="urn:microsoft.com/office/officeart/2005/8/layout/chart3"/>
    <dgm:cxn modelId="{5C5A1128-AB30-42BD-B069-BB0FD51370B4}" type="presOf" srcId="{6B73790E-9582-4E8F-B094-02856C127530}" destId="{A284E8F6-871E-4680-92DA-7F3C9B1D0E73}" srcOrd="1" destOrd="0" presId="urn:microsoft.com/office/officeart/2005/8/layout/chart3"/>
    <dgm:cxn modelId="{B60E4063-9566-46C0-9B01-017A1839D8BD}" srcId="{B9740D0E-0339-4D35-8B47-7AACDF842139}" destId="{68272958-62FE-4153-9DE2-F5CF0A33AB64}" srcOrd="0" destOrd="0" parTransId="{5D6EDA20-AC57-47A4-8C60-40D65822181E}" sibTransId="{21653F9F-F95C-4D2D-9C82-E329D6DFD019}"/>
    <dgm:cxn modelId="{3A87C867-CC4C-4E5D-A395-12704DE00594}" type="presOf" srcId="{37D8BC82-E6A7-4B2F-920A-D3F90A93FF3A}" destId="{5B2D4786-55FB-4C9B-9767-69C257990F5C}" srcOrd="0" destOrd="0" presId="urn:microsoft.com/office/officeart/2005/8/layout/chart3"/>
    <dgm:cxn modelId="{FA90206C-9039-486F-BD1F-D520DF1396FB}" type="presOf" srcId="{961A07E2-9FEA-46F0-90A9-E00233B8E147}" destId="{51BFE9DF-E6E5-4171-A980-7DBDE2C33CE6}" srcOrd="0" destOrd="0" presId="urn:microsoft.com/office/officeart/2005/8/layout/chart3"/>
    <dgm:cxn modelId="{25DB4990-DC73-4FC0-A816-F3DE125BECC1}" type="presOf" srcId="{8D61FF9D-A244-4299-B630-AEB06E684026}" destId="{2A021EE6-F2B3-40AF-BFC0-17AC7A2D24E5}" srcOrd="0" destOrd="0" presId="urn:microsoft.com/office/officeart/2005/8/layout/chart3"/>
    <dgm:cxn modelId="{F6B36D99-3982-4DC7-BC51-B88FCCC06AB4}" srcId="{B9740D0E-0339-4D35-8B47-7AACDF842139}" destId="{37D8BC82-E6A7-4B2F-920A-D3F90A93FF3A}" srcOrd="4" destOrd="0" parTransId="{72E008E7-1471-4986-9BF7-1D345723074D}" sibTransId="{33DE6A8F-6763-4B12-A3B9-4C94794A0B6C}"/>
    <dgm:cxn modelId="{2B10DBA2-A743-4079-9BB4-EB352C1FCD3C}" srcId="{B9740D0E-0339-4D35-8B47-7AACDF842139}" destId="{6B73790E-9582-4E8F-B094-02856C127530}" srcOrd="1" destOrd="0" parTransId="{FF7BEBAC-93BA-453C-BF55-B915E3E67CF8}" sibTransId="{7CFD2012-9120-4892-87C1-030859BD08C0}"/>
    <dgm:cxn modelId="{C10491AB-A745-412F-971B-20FDD2F6A8B2}" type="presOf" srcId="{961A07E2-9FEA-46F0-90A9-E00233B8E147}" destId="{5C19F1BD-A510-46F6-B51A-8538D67D2F1B}" srcOrd="1" destOrd="0" presId="urn:microsoft.com/office/officeart/2005/8/layout/chart3"/>
    <dgm:cxn modelId="{A197F1AC-486C-449E-87CE-504CCA769308}" type="presOf" srcId="{37D8BC82-E6A7-4B2F-920A-D3F90A93FF3A}" destId="{58E25EC9-9E55-40BE-BAAE-A56D9F2B1237}" srcOrd="1" destOrd="0" presId="urn:microsoft.com/office/officeart/2005/8/layout/chart3"/>
    <dgm:cxn modelId="{28156DBF-B545-47B9-A277-D6E4CC81AF5C}" type="presOf" srcId="{E3679A97-5947-415D-A445-566A2784BDE1}" destId="{9D296AEA-5D79-4248-96B6-884ECD8F20C3}" srcOrd="1" destOrd="0" presId="urn:microsoft.com/office/officeart/2005/8/layout/chart3"/>
    <dgm:cxn modelId="{9B0282C3-2BBC-4534-B04E-18DC4BEDC42A}" type="presOf" srcId="{E3679A97-5947-415D-A445-566A2784BDE1}" destId="{2E2C42D8-3C95-4342-BBDB-1D91DEDCC654}" srcOrd="0" destOrd="0" presId="urn:microsoft.com/office/officeart/2005/8/layout/chart3"/>
    <dgm:cxn modelId="{5769A5D3-99F3-485C-8356-F32202E10611}" type="presOf" srcId="{68272958-62FE-4153-9DE2-F5CF0A33AB64}" destId="{E9720404-4750-496E-8972-3EA3F35D1FBC}" srcOrd="0" destOrd="0" presId="urn:microsoft.com/office/officeart/2005/8/layout/chart3"/>
    <dgm:cxn modelId="{3DD2EDD7-9CC9-4060-A70C-50BBE82306C8}" type="presOf" srcId="{68272958-62FE-4153-9DE2-F5CF0A33AB64}" destId="{768FD604-7EA5-44B6-8528-4B7F3CF9F1AA}" srcOrd="1" destOrd="0" presId="urn:microsoft.com/office/officeart/2005/8/layout/chart3"/>
    <dgm:cxn modelId="{EEBCAFD8-3F8E-4720-90FD-153CA3B592DF}" type="presOf" srcId="{6B73790E-9582-4E8F-B094-02856C127530}" destId="{CE380784-C702-4F24-81BE-1E011FF00B85}" srcOrd="0" destOrd="0" presId="urn:microsoft.com/office/officeart/2005/8/layout/chart3"/>
    <dgm:cxn modelId="{F997FCE3-536B-49B0-8A73-1C0708C8EBF7}" srcId="{B9740D0E-0339-4D35-8B47-7AACDF842139}" destId="{8D61FF9D-A244-4299-B630-AEB06E684026}" srcOrd="2" destOrd="0" parTransId="{2F10726C-E32B-4E7C-A3DD-BAF0C56E8007}" sibTransId="{D7EC18F9-FB2F-40AC-B74A-A5E31008694A}"/>
    <dgm:cxn modelId="{FAE7A6B7-013E-4D72-AA9C-B200A3CBFDEA}" type="presParOf" srcId="{65D84C61-5706-4EA8-A357-5D168B502754}" destId="{E9720404-4750-496E-8972-3EA3F35D1FBC}" srcOrd="0" destOrd="0" presId="urn:microsoft.com/office/officeart/2005/8/layout/chart3"/>
    <dgm:cxn modelId="{4BF9B713-157E-4EF0-9BEE-FB40C3BAD812}" type="presParOf" srcId="{65D84C61-5706-4EA8-A357-5D168B502754}" destId="{768FD604-7EA5-44B6-8528-4B7F3CF9F1AA}" srcOrd="1" destOrd="0" presId="urn:microsoft.com/office/officeart/2005/8/layout/chart3"/>
    <dgm:cxn modelId="{0594932B-116A-4BD5-884A-E38FB2990FBA}" type="presParOf" srcId="{65D84C61-5706-4EA8-A357-5D168B502754}" destId="{CE380784-C702-4F24-81BE-1E011FF00B85}" srcOrd="2" destOrd="0" presId="urn:microsoft.com/office/officeart/2005/8/layout/chart3"/>
    <dgm:cxn modelId="{0CC9935C-60E9-4435-820D-17F1ADBEDDBA}" type="presParOf" srcId="{65D84C61-5706-4EA8-A357-5D168B502754}" destId="{A284E8F6-871E-4680-92DA-7F3C9B1D0E73}" srcOrd="3" destOrd="0" presId="urn:microsoft.com/office/officeart/2005/8/layout/chart3"/>
    <dgm:cxn modelId="{30538C56-F0F0-44DD-98F9-B3C79788B134}" type="presParOf" srcId="{65D84C61-5706-4EA8-A357-5D168B502754}" destId="{2A021EE6-F2B3-40AF-BFC0-17AC7A2D24E5}" srcOrd="4" destOrd="0" presId="urn:microsoft.com/office/officeart/2005/8/layout/chart3"/>
    <dgm:cxn modelId="{EB4603EC-CA80-45DD-86B5-291CC381148B}" type="presParOf" srcId="{65D84C61-5706-4EA8-A357-5D168B502754}" destId="{625FFE5A-CB92-43E6-8009-57840B09E0D5}" srcOrd="5" destOrd="0" presId="urn:microsoft.com/office/officeart/2005/8/layout/chart3"/>
    <dgm:cxn modelId="{6E130F80-F29B-4709-AC6B-7F365EB3F55D}" type="presParOf" srcId="{65D84C61-5706-4EA8-A357-5D168B502754}" destId="{51BFE9DF-E6E5-4171-A980-7DBDE2C33CE6}" srcOrd="6" destOrd="0" presId="urn:microsoft.com/office/officeart/2005/8/layout/chart3"/>
    <dgm:cxn modelId="{D9A9F77B-A280-4A03-8643-0D963D1FB809}" type="presParOf" srcId="{65D84C61-5706-4EA8-A357-5D168B502754}" destId="{5C19F1BD-A510-46F6-B51A-8538D67D2F1B}" srcOrd="7" destOrd="0" presId="urn:microsoft.com/office/officeart/2005/8/layout/chart3"/>
    <dgm:cxn modelId="{2500D506-7230-4679-AA9C-178B1DF2A024}" type="presParOf" srcId="{65D84C61-5706-4EA8-A357-5D168B502754}" destId="{5B2D4786-55FB-4C9B-9767-69C257990F5C}" srcOrd="8" destOrd="0" presId="urn:microsoft.com/office/officeart/2005/8/layout/chart3"/>
    <dgm:cxn modelId="{48231B9E-3EE7-4BC9-9D93-5C7D6E67E37B}" type="presParOf" srcId="{65D84C61-5706-4EA8-A357-5D168B502754}" destId="{58E25EC9-9E55-40BE-BAAE-A56D9F2B1237}" srcOrd="9" destOrd="0" presId="urn:microsoft.com/office/officeart/2005/8/layout/chart3"/>
    <dgm:cxn modelId="{0394DBB7-420F-4944-B13F-481999C2F115}" type="presParOf" srcId="{65D84C61-5706-4EA8-A357-5D168B502754}" destId="{2E2C42D8-3C95-4342-BBDB-1D91DEDCC654}" srcOrd="10" destOrd="0" presId="urn:microsoft.com/office/officeart/2005/8/layout/chart3"/>
    <dgm:cxn modelId="{084C1490-C0C8-4FD3-AF6E-93C5F33E720D}" type="presParOf" srcId="{65D84C61-5706-4EA8-A357-5D168B502754}" destId="{9D296AEA-5D79-4248-96B6-884ECD8F20C3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C06571-4C80-4010-B597-5B26A2D4DB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2205AF-4669-4DB7-A77D-08A31C013346}">
      <dgm:prSet phldrT="[Text]"/>
      <dgm:spPr/>
      <dgm:t>
        <a:bodyPr/>
        <a:lstStyle/>
        <a:p>
          <a:r>
            <a:rPr lang="en-US" dirty="0"/>
            <a:t>Onboarding</a:t>
          </a:r>
        </a:p>
      </dgm:t>
    </dgm:pt>
    <dgm:pt modelId="{7EC98929-9DAD-4572-913D-76E39EC55369}" type="parTrans" cxnId="{6690E5A1-7567-40AE-B3F5-BA2A1A4ECC83}">
      <dgm:prSet/>
      <dgm:spPr/>
      <dgm:t>
        <a:bodyPr/>
        <a:lstStyle/>
        <a:p>
          <a:endParaRPr lang="en-US"/>
        </a:p>
      </dgm:t>
    </dgm:pt>
    <dgm:pt modelId="{A7918F65-F0F3-483D-B9A8-5C5DFFDC43B8}" type="sibTrans" cxnId="{6690E5A1-7567-40AE-B3F5-BA2A1A4ECC83}">
      <dgm:prSet/>
      <dgm:spPr/>
      <dgm:t>
        <a:bodyPr/>
        <a:lstStyle/>
        <a:p>
          <a:endParaRPr lang="en-US"/>
        </a:p>
      </dgm:t>
    </dgm:pt>
    <dgm:pt modelId="{646B7568-D752-44E9-B977-A2C645B1C434}">
      <dgm:prSet/>
      <dgm:spPr/>
      <dgm:t>
        <a:bodyPr/>
        <a:lstStyle/>
        <a:p>
          <a:r>
            <a:rPr lang="en-US" dirty="0"/>
            <a:t>Recall: new employees typically take eight months to reach full productivity.</a:t>
          </a:r>
        </a:p>
      </dgm:t>
    </dgm:pt>
    <dgm:pt modelId="{BCEACBBA-FA8A-424C-B253-25A446EC4895}" type="parTrans" cxnId="{23D8E26D-A8D9-4424-B667-F113AD7FEF08}">
      <dgm:prSet/>
      <dgm:spPr/>
      <dgm:t>
        <a:bodyPr/>
        <a:lstStyle/>
        <a:p>
          <a:endParaRPr lang="en-US"/>
        </a:p>
      </dgm:t>
    </dgm:pt>
    <dgm:pt modelId="{A4F60622-D88A-4263-BEFA-851282463333}" type="sibTrans" cxnId="{23D8E26D-A8D9-4424-B667-F113AD7FEF08}">
      <dgm:prSet/>
      <dgm:spPr/>
      <dgm:t>
        <a:bodyPr/>
        <a:lstStyle/>
        <a:p>
          <a:endParaRPr lang="en-US"/>
        </a:p>
      </dgm:t>
    </dgm:pt>
    <dgm:pt modelId="{A22768BC-F91E-4E69-8DA0-0E067BD04B6D}">
      <dgm:prSet phldrT="[Text]"/>
      <dgm:spPr/>
      <dgm:t>
        <a:bodyPr/>
        <a:lstStyle/>
        <a:p>
          <a:r>
            <a:rPr lang="en-US" dirty="0"/>
            <a:t>Includes a series of events including orientation</a:t>
          </a:r>
        </a:p>
      </dgm:t>
    </dgm:pt>
    <dgm:pt modelId="{D6D9D06B-DB95-4A1A-B3EB-5CA915AD969E}" type="parTrans" cxnId="{F9281609-FEFB-4416-9FC0-E94162E6533C}">
      <dgm:prSet/>
      <dgm:spPr/>
      <dgm:t>
        <a:bodyPr/>
        <a:lstStyle/>
        <a:p>
          <a:endParaRPr lang="en-US"/>
        </a:p>
      </dgm:t>
    </dgm:pt>
    <dgm:pt modelId="{A2AB8526-BAB8-4124-830B-7C95726112A1}" type="sibTrans" cxnId="{F9281609-FEFB-4416-9FC0-E94162E6533C}">
      <dgm:prSet/>
      <dgm:spPr/>
      <dgm:t>
        <a:bodyPr/>
        <a:lstStyle/>
        <a:p>
          <a:endParaRPr lang="en-US"/>
        </a:p>
      </dgm:t>
    </dgm:pt>
    <dgm:pt modelId="{42C2CC9D-E564-4BC1-AB18-14FEDFA11976}">
      <dgm:prSet phldrT="[Text]"/>
      <dgm:spPr/>
      <dgm:t>
        <a:bodyPr/>
        <a:lstStyle/>
        <a:p>
          <a:r>
            <a:rPr lang="en-US" dirty="0"/>
            <a:t>Should reinforce what the employee was told during the recruitment phase</a:t>
          </a:r>
        </a:p>
      </dgm:t>
    </dgm:pt>
    <dgm:pt modelId="{33F16F46-8E0E-4E39-819B-549911B3892B}" type="parTrans" cxnId="{CEA225DC-DD3B-46CE-8904-BEC117B171FD}">
      <dgm:prSet/>
      <dgm:spPr/>
      <dgm:t>
        <a:bodyPr/>
        <a:lstStyle/>
        <a:p>
          <a:endParaRPr lang="en-US"/>
        </a:p>
      </dgm:t>
    </dgm:pt>
    <dgm:pt modelId="{79208DFA-56C3-43FB-85FA-03F0128DD24C}" type="sibTrans" cxnId="{CEA225DC-DD3B-46CE-8904-BEC117B171FD}">
      <dgm:prSet/>
      <dgm:spPr/>
      <dgm:t>
        <a:bodyPr/>
        <a:lstStyle/>
        <a:p>
          <a:endParaRPr lang="en-US"/>
        </a:p>
      </dgm:t>
    </dgm:pt>
    <dgm:pt modelId="{139D5D91-82F0-4181-A7B8-5A7B95BA0B45}">
      <dgm:prSet phldrT="[Text]"/>
      <dgm:spPr/>
      <dgm:t>
        <a:bodyPr/>
        <a:lstStyle/>
        <a:p>
          <a:r>
            <a:rPr lang="en-US" dirty="0"/>
            <a:t>Helps employees understand what they will need to do to succeed in their job</a:t>
          </a:r>
        </a:p>
      </dgm:t>
    </dgm:pt>
    <dgm:pt modelId="{6E860CF3-0E24-4FE3-AB00-6238E0F48940}" type="parTrans" cxnId="{C404F370-5194-46FD-BC01-BFA36D84F290}">
      <dgm:prSet/>
      <dgm:spPr/>
      <dgm:t>
        <a:bodyPr/>
        <a:lstStyle/>
        <a:p>
          <a:endParaRPr lang="en-US"/>
        </a:p>
      </dgm:t>
    </dgm:pt>
    <dgm:pt modelId="{F7DAC69C-4ABC-4A7B-A775-1890225F5E5E}" type="sibTrans" cxnId="{C404F370-5194-46FD-BC01-BFA36D84F290}">
      <dgm:prSet/>
      <dgm:spPr/>
      <dgm:t>
        <a:bodyPr/>
        <a:lstStyle/>
        <a:p>
          <a:endParaRPr lang="en-US"/>
        </a:p>
      </dgm:t>
    </dgm:pt>
    <dgm:pt modelId="{A16C3A48-B3EA-4965-9DEA-FBC4A8165B81}">
      <dgm:prSet phldrT="[Text]"/>
      <dgm:spPr/>
      <dgm:t>
        <a:bodyPr/>
        <a:lstStyle/>
        <a:p>
          <a:r>
            <a:rPr lang="en-US" dirty="0"/>
            <a:t>Starts when the job offer is extended and ends when the new hire is determined to be a fully functioning employee</a:t>
          </a:r>
        </a:p>
      </dgm:t>
    </dgm:pt>
    <dgm:pt modelId="{0453BAFB-4741-41D0-A358-1ACAD7A6A60F}" type="parTrans" cxnId="{2FDB2D80-BCA0-46C8-A39C-600C290F1624}">
      <dgm:prSet/>
      <dgm:spPr/>
      <dgm:t>
        <a:bodyPr/>
        <a:lstStyle/>
        <a:p>
          <a:endParaRPr lang="en-US"/>
        </a:p>
      </dgm:t>
    </dgm:pt>
    <dgm:pt modelId="{745282A7-9160-44EE-AF9E-362AA3E2C3D2}" type="sibTrans" cxnId="{2FDB2D80-BCA0-46C8-A39C-600C290F1624}">
      <dgm:prSet/>
      <dgm:spPr/>
      <dgm:t>
        <a:bodyPr/>
        <a:lstStyle/>
        <a:p>
          <a:endParaRPr lang="en-US"/>
        </a:p>
      </dgm:t>
    </dgm:pt>
    <dgm:pt modelId="{325DF0D3-97C6-438F-93C0-1695F107173D}">
      <dgm:prSet phldrT="[Text]"/>
      <dgm:spPr/>
      <dgm:t>
        <a:bodyPr/>
        <a:lstStyle/>
        <a:p>
          <a:r>
            <a:rPr lang="en-US" dirty="0"/>
            <a:t>Orientation</a:t>
          </a:r>
        </a:p>
      </dgm:t>
    </dgm:pt>
    <dgm:pt modelId="{4302E726-2057-4A9D-ABD2-9C69B11350A1}" type="parTrans" cxnId="{246B04A7-6DE7-4449-A88D-19BE7BBBCADA}">
      <dgm:prSet/>
      <dgm:spPr/>
      <dgm:t>
        <a:bodyPr/>
        <a:lstStyle/>
        <a:p>
          <a:endParaRPr lang="en-US"/>
        </a:p>
      </dgm:t>
    </dgm:pt>
    <dgm:pt modelId="{057ECA5A-358B-4557-A03E-7D19F68185BE}" type="sibTrans" cxnId="{246B04A7-6DE7-4449-A88D-19BE7BBBCADA}">
      <dgm:prSet/>
      <dgm:spPr/>
      <dgm:t>
        <a:bodyPr/>
        <a:lstStyle/>
        <a:p>
          <a:endParaRPr lang="en-US"/>
        </a:p>
      </dgm:t>
    </dgm:pt>
    <dgm:pt modelId="{F60A00A8-AAD4-4AB3-86A5-1FB97FCABC97}">
      <dgm:prSet phldrT="[Text]"/>
      <dgm:spPr/>
      <dgm:t>
        <a:bodyPr/>
        <a:lstStyle/>
        <a:p>
          <a:r>
            <a:rPr lang="en-US" dirty="0"/>
            <a:t>Delivers information that they need to know like company policies, benefits, where to park etc.</a:t>
          </a:r>
        </a:p>
      </dgm:t>
    </dgm:pt>
    <dgm:pt modelId="{EE26FFE2-3FEE-4F02-8EDD-AC1144672A62}" type="parTrans" cxnId="{4F7FEF47-0060-4807-9BD0-449985FF54F1}">
      <dgm:prSet/>
      <dgm:spPr/>
      <dgm:t>
        <a:bodyPr/>
        <a:lstStyle/>
        <a:p>
          <a:endParaRPr lang="en-US"/>
        </a:p>
      </dgm:t>
    </dgm:pt>
    <dgm:pt modelId="{D639B5C1-269D-4609-B1A9-6E04D95607BB}" type="sibTrans" cxnId="{4F7FEF47-0060-4807-9BD0-449985FF54F1}">
      <dgm:prSet/>
      <dgm:spPr/>
      <dgm:t>
        <a:bodyPr/>
        <a:lstStyle/>
        <a:p>
          <a:endParaRPr lang="en-US"/>
        </a:p>
      </dgm:t>
    </dgm:pt>
    <dgm:pt modelId="{EA74420D-3C80-40E2-B754-7CB5FAA26376}">
      <dgm:prSet phldrT="[Text]"/>
      <dgm:spPr/>
      <dgm:t>
        <a:bodyPr/>
        <a:lstStyle/>
        <a:p>
          <a:r>
            <a:rPr lang="en-US" dirty="0"/>
            <a:t>It is </a:t>
          </a:r>
          <a:r>
            <a:rPr lang="en-US" b="1" u="sng" dirty="0"/>
            <a:t>A PART </a:t>
          </a:r>
          <a:r>
            <a:rPr lang="en-US" dirty="0"/>
            <a:t>of the onboarding process</a:t>
          </a:r>
        </a:p>
      </dgm:t>
    </dgm:pt>
    <dgm:pt modelId="{F54611F8-248B-449F-B2EB-F54303E98F85}" type="parTrans" cxnId="{0A798413-C606-4202-93A2-C4561C536B0C}">
      <dgm:prSet/>
      <dgm:spPr/>
      <dgm:t>
        <a:bodyPr/>
        <a:lstStyle/>
        <a:p>
          <a:endParaRPr lang="en-US"/>
        </a:p>
      </dgm:t>
    </dgm:pt>
    <dgm:pt modelId="{825A5A57-F5EF-4602-9610-99AC2381C5A0}" type="sibTrans" cxnId="{0A798413-C606-4202-93A2-C4561C536B0C}">
      <dgm:prSet/>
      <dgm:spPr/>
      <dgm:t>
        <a:bodyPr/>
        <a:lstStyle/>
        <a:p>
          <a:endParaRPr lang="en-US"/>
        </a:p>
      </dgm:t>
    </dgm:pt>
    <dgm:pt modelId="{B9B8F616-A93F-45F7-93D8-BEE3A2F750F2}">
      <dgm:prSet phldrT="[Text]"/>
      <dgm:spPr/>
      <dgm:t>
        <a:bodyPr/>
        <a:lstStyle/>
        <a:p>
          <a:r>
            <a:rPr lang="en-US" dirty="0"/>
            <a:t>NOT the Same Thing</a:t>
          </a:r>
        </a:p>
      </dgm:t>
    </dgm:pt>
    <dgm:pt modelId="{8874BBD6-D10B-4D2B-8665-99005AF1573D}" type="parTrans" cxnId="{B9CB6A66-C98D-4381-9075-8AD5610F08C6}">
      <dgm:prSet/>
      <dgm:spPr/>
      <dgm:t>
        <a:bodyPr/>
        <a:lstStyle/>
        <a:p>
          <a:endParaRPr lang="en-US"/>
        </a:p>
      </dgm:t>
    </dgm:pt>
    <dgm:pt modelId="{498CAC1F-FC80-416A-AB9E-9FC477D19C90}" type="sibTrans" cxnId="{B9CB6A66-C98D-4381-9075-8AD5610F08C6}">
      <dgm:prSet/>
      <dgm:spPr/>
      <dgm:t>
        <a:bodyPr/>
        <a:lstStyle/>
        <a:p>
          <a:endParaRPr lang="en-US"/>
        </a:p>
      </dgm:t>
    </dgm:pt>
    <dgm:pt modelId="{6DCB0A41-A3BF-4890-A671-AB604FFD54D9}">
      <dgm:prSet phldrT="[Text]"/>
      <dgm:spPr/>
      <dgm:t>
        <a:bodyPr/>
        <a:lstStyle/>
        <a:p>
          <a:r>
            <a:rPr lang="en-US" b="1" u="sng" dirty="0"/>
            <a:t>ORIENTATION</a:t>
          </a:r>
          <a:r>
            <a:rPr lang="en-US" dirty="0"/>
            <a:t> is necessary to familiarize new employees with the company mission and culture</a:t>
          </a:r>
        </a:p>
      </dgm:t>
    </dgm:pt>
    <dgm:pt modelId="{74BADA66-E720-4B8F-9180-87E8D3B9B25F}" type="parTrans" cxnId="{0905D15A-A04A-4434-9140-FB61B5D4EF62}">
      <dgm:prSet/>
      <dgm:spPr/>
      <dgm:t>
        <a:bodyPr/>
        <a:lstStyle/>
        <a:p>
          <a:endParaRPr lang="en-US"/>
        </a:p>
      </dgm:t>
    </dgm:pt>
    <dgm:pt modelId="{A803E6DA-A520-406D-80C7-4D6BD927F8C6}" type="sibTrans" cxnId="{0905D15A-A04A-4434-9140-FB61B5D4EF62}">
      <dgm:prSet/>
      <dgm:spPr/>
      <dgm:t>
        <a:bodyPr/>
        <a:lstStyle/>
        <a:p>
          <a:endParaRPr lang="en-US"/>
        </a:p>
      </dgm:t>
    </dgm:pt>
    <dgm:pt modelId="{C5A83474-694B-49CC-8D6E-C7DD850DC5DC}">
      <dgm:prSet phldrT="[Text]"/>
      <dgm:spPr/>
      <dgm:t>
        <a:bodyPr/>
        <a:lstStyle/>
        <a:p>
          <a:r>
            <a:rPr lang="en-US" b="1" u="sng" dirty="0"/>
            <a:t>ONBOARDING</a:t>
          </a:r>
          <a:r>
            <a:rPr lang="en-US" dirty="0"/>
            <a:t> gets the new employee to buy into their first day to day job and place within company</a:t>
          </a:r>
        </a:p>
      </dgm:t>
    </dgm:pt>
    <dgm:pt modelId="{80C4A4CA-D8D5-42FA-9095-2BBB4813D273}" type="parTrans" cxnId="{157B6352-B21C-4E25-BCF9-DE55A4876DC5}">
      <dgm:prSet/>
      <dgm:spPr/>
      <dgm:t>
        <a:bodyPr/>
        <a:lstStyle/>
        <a:p>
          <a:endParaRPr lang="en-US"/>
        </a:p>
      </dgm:t>
    </dgm:pt>
    <dgm:pt modelId="{25233D40-C3F9-4B04-B348-2241CE7F4DE2}" type="sibTrans" cxnId="{157B6352-B21C-4E25-BCF9-DE55A4876DC5}">
      <dgm:prSet/>
      <dgm:spPr/>
      <dgm:t>
        <a:bodyPr/>
        <a:lstStyle/>
        <a:p>
          <a:endParaRPr lang="en-US"/>
        </a:p>
      </dgm:t>
    </dgm:pt>
    <dgm:pt modelId="{7A060C6F-38F7-43FB-8C97-28C84AD7B7D8}" type="pres">
      <dgm:prSet presAssocID="{05C06571-4C80-4010-B597-5B26A2D4DBCF}" presName="Name0" presStyleCnt="0">
        <dgm:presLayoutVars>
          <dgm:dir/>
          <dgm:animLvl val="lvl"/>
          <dgm:resizeHandles val="exact"/>
        </dgm:presLayoutVars>
      </dgm:prSet>
      <dgm:spPr/>
    </dgm:pt>
    <dgm:pt modelId="{2050D812-9866-48EB-9D08-3232BB5B2DEB}" type="pres">
      <dgm:prSet presAssocID="{6F2205AF-4669-4DB7-A77D-08A31C013346}" presName="composite" presStyleCnt="0"/>
      <dgm:spPr/>
    </dgm:pt>
    <dgm:pt modelId="{70413144-AA90-4B15-8805-0D31F518379F}" type="pres">
      <dgm:prSet presAssocID="{6F2205AF-4669-4DB7-A77D-08A31C01334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3C44F2B-6CFC-4C44-A057-47CDEAFDD42F}" type="pres">
      <dgm:prSet presAssocID="{6F2205AF-4669-4DB7-A77D-08A31C013346}" presName="desTx" presStyleLbl="alignAccFollowNode1" presStyleIdx="0" presStyleCnt="3">
        <dgm:presLayoutVars>
          <dgm:bulletEnabled val="1"/>
        </dgm:presLayoutVars>
      </dgm:prSet>
      <dgm:spPr/>
    </dgm:pt>
    <dgm:pt modelId="{FFBFF4F0-3F47-4706-80D7-B5424ED58D53}" type="pres">
      <dgm:prSet presAssocID="{A7918F65-F0F3-483D-B9A8-5C5DFFDC43B8}" presName="space" presStyleCnt="0"/>
      <dgm:spPr/>
    </dgm:pt>
    <dgm:pt modelId="{23195F5C-557D-4248-9681-7192F68C691E}" type="pres">
      <dgm:prSet presAssocID="{325DF0D3-97C6-438F-93C0-1695F107173D}" presName="composite" presStyleCnt="0"/>
      <dgm:spPr/>
    </dgm:pt>
    <dgm:pt modelId="{0DF78E02-6F4A-4363-A9CA-37B1998F6D85}" type="pres">
      <dgm:prSet presAssocID="{325DF0D3-97C6-438F-93C0-1695F107173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5C3DA5C-3F8A-4FA6-A005-7262475C4FCC}" type="pres">
      <dgm:prSet presAssocID="{325DF0D3-97C6-438F-93C0-1695F107173D}" presName="desTx" presStyleLbl="alignAccFollowNode1" presStyleIdx="1" presStyleCnt="3">
        <dgm:presLayoutVars>
          <dgm:bulletEnabled val="1"/>
        </dgm:presLayoutVars>
      </dgm:prSet>
      <dgm:spPr/>
    </dgm:pt>
    <dgm:pt modelId="{B5614E7F-18CE-412B-BE6F-14A7F9EF614B}" type="pres">
      <dgm:prSet presAssocID="{057ECA5A-358B-4557-A03E-7D19F68185BE}" presName="space" presStyleCnt="0"/>
      <dgm:spPr/>
    </dgm:pt>
    <dgm:pt modelId="{995281BF-ECAD-4B03-B8FE-F9142E7D3324}" type="pres">
      <dgm:prSet presAssocID="{B9B8F616-A93F-45F7-93D8-BEE3A2F750F2}" presName="composite" presStyleCnt="0"/>
      <dgm:spPr/>
    </dgm:pt>
    <dgm:pt modelId="{DC03D8E4-20EF-40C0-8C81-0EB8F6DDBDDE}" type="pres">
      <dgm:prSet presAssocID="{B9B8F616-A93F-45F7-93D8-BEE3A2F750F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435484E-2BFF-4110-8042-2C2E5C55C19F}" type="pres">
      <dgm:prSet presAssocID="{B9B8F616-A93F-45F7-93D8-BEE3A2F750F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9281609-FEFB-4416-9FC0-E94162E6533C}" srcId="{6F2205AF-4669-4DB7-A77D-08A31C013346}" destId="{A22768BC-F91E-4E69-8DA0-0E067BD04B6D}" srcOrd="1" destOrd="0" parTransId="{D6D9D06B-DB95-4A1A-B3EB-5CA915AD969E}" sibTransId="{A2AB8526-BAB8-4124-830B-7C95726112A1}"/>
    <dgm:cxn modelId="{0A798413-C606-4202-93A2-C4561C536B0C}" srcId="{F60A00A8-AAD4-4AB3-86A5-1FB97FCABC97}" destId="{EA74420D-3C80-40E2-B754-7CB5FAA26376}" srcOrd="0" destOrd="0" parTransId="{F54611F8-248B-449F-B2EB-F54303E98F85}" sibTransId="{825A5A57-F5EF-4602-9610-99AC2381C5A0}"/>
    <dgm:cxn modelId="{2F90D221-D678-480E-A36B-41481B9D901E}" type="presOf" srcId="{05C06571-4C80-4010-B597-5B26A2D4DBCF}" destId="{7A060C6F-38F7-43FB-8C97-28C84AD7B7D8}" srcOrd="0" destOrd="0" presId="urn:microsoft.com/office/officeart/2005/8/layout/hList1"/>
    <dgm:cxn modelId="{A0954762-0A4B-4E50-B121-2643485491FD}" type="presOf" srcId="{F60A00A8-AAD4-4AB3-86A5-1FB97FCABC97}" destId="{A5C3DA5C-3F8A-4FA6-A005-7262475C4FCC}" srcOrd="0" destOrd="0" presId="urn:microsoft.com/office/officeart/2005/8/layout/hList1"/>
    <dgm:cxn modelId="{07588564-F71A-418D-AC53-E53521BB23D5}" type="presOf" srcId="{A22768BC-F91E-4E69-8DA0-0E067BD04B6D}" destId="{E3C44F2B-6CFC-4C44-A057-47CDEAFDD42F}" srcOrd="0" destOrd="2" presId="urn:microsoft.com/office/officeart/2005/8/layout/hList1"/>
    <dgm:cxn modelId="{B9CB6A66-C98D-4381-9075-8AD5610F08C6}" srcId="{05C06571-4C80-4010-B597-5B26A2D4DBCF}" destId="{B9B8F616-A93F-45F7-93D8-BEE3A2F750F2}" srcOrd="2" destOrd="0" parTransId="{8874BBD6-D10B-4D2B-8665-99005AF1573D}" sibTransId="{498CAC1F-FC80-416A-AB9E-9FC477D19C90}"/>
    <dgm:cxn modelId="{925A7C46-B950-4295-AE23-A5FB82AB28A5}" type="presOf" srcId="{B9B8F616-A93F-45F7-93D8-BEE3A2F750F2}" destId="{DC03D8E4-20EF-40C0-8C81-0EB8F6DDBDDE}" srcOrd="0" destOrd="0" presId="urn:microsoft.com/office/officeart/2005/8/layout/hList1"/>
    <dgm:cxn modelId="{4F7FEF47-0060-4807-9BD0-449985FF54F1}" srcId="{325DF0D3-97C6-438F-93C0-1695F107173D}" destId="{F60A00A8-AAD4-4AB3-86A5-1FB97FCABC97}" srcOrd="0" destOrd="0" parTransId="{EE26FFE2-3FEE-4F02-8EDD-AC1144672A62}" sibTransId="{D639B5C1-269D-4609-B1A9-6E04D95607BB}"/>
    <dgm:cxn modelId="{23D8E26D-A8D9-4424-B667-F113AD7FEF08}" srcId="{A16C3A48-B3EA-4965-9DEA-FBC4A8165B81}" destId="{646B7568-D752-44E9-B977-A2C645B1C434}" srcOrd="0" destOrd="0" parTransId="{BCEACBBA-FA8A-424C-B253-25A446EC4895}" sibTransId="{A4F60622-D88A-4263-BEFA-851282463333}"/>
    <dgm:cxn modelId="{43A77B4E-DB41-45D8-BE55-85D337FD3049}" type="presOf" srcId="{139D5D91-82F0-4181-A7B8-5A7B95BA0B45}" destId="{E3C44F2B-6CFC-4C44-A057-47CDEAFDD42F}" srcOrd="0" destOrd="4" presId="urn:microsoft.com/office/officeart/2005/8/layout/hList1"/>
    <dgm:cxn modelId="{C404F370-5194-46FD-BC01-BFA36D84F290}" srcId="{6F2205AF-4669-4DB7-A77D-08A31C013346}" destId="{139D5D91-82F0-4181-A7B8-5A7B95BA0B45}" srcOrd="3" destOrd="0" parTransId="{6E860CF3-0E24-4FE3-AB00-6238E0F48940}" sibTransId="{F7DAC69C-4ABC-4A7B-A775-1890225F5E5E}"/>
    <dgm:cxn modelId="{157B6352-B21C-4E25-BCF9-DE55A4876DC5}" srcId="{B9B8F616-A93F-45F7-93D8-BEE3A2F750F2}" destId="{C5A83474-694B-49CC-8D6E-C7DD850DC5DC}" srcOrd="1" destOrd="0" parTransId="{80C4A4CA-D8D5-42FA-9095-2BBB4813D273}" sibTransId="{25233D40-C3F9-4B04-B348-2241CE7F4DE2}"/>
    <dgm:cxn modelId="{F367AF58-2325-449D-8F8D-9644CF4A9CB0}" type="presOf" srcId="{6F2205AF-4669-4DB7-A77D-08A31C013346}" destId="{70413144-AA90-4B15-8805-0D31F518379F}" srcOrd="0" destOrd="0" presId="urn:microsoft.com/office/officeart/2005/8/layout/hList1"/>
    <dgm:cxn modelId="{0905D15A-A04A-4434-9140-FB61B5D4EF62}" srcId="{B9B8F616-A93F-45F7-93D8-BEE3A2F750F2}" destId="{6DCB0A41-A3BF-4890-A671-AB604FFD54D9}" srcOrd="0" destOrd="0" parTransId="{74BADA66-E720-4B8F-9180-87E8D3B9B25F}" sibTransId="{A803E6DA-A520-406D-80C7-4D6BD927F8C6}"/>
    <dgm:cxn modelId="{CE1A9C7C-F357-4B16-82F7-C0BE1EFDA1D9}" type="presOf" srcId="{C5A83474-694B-49CC-8D6E-C7DD850DC5DC}" destId="{6435484E-2BFF-4110-8042-2C2E5C55C19F}" srcOrd="0" destOrd="1" presId="urn:microsoft.com/office/officeart/2005/8/layout/hList1"/>
    <dgm:cxn modelId="{2FDB2D80-BCA0-46C8-A39C-600C290F1624}" srcId="{6F2205AF-4669-4DB7-A77D-08A31C013346}" destId="{A16C3A48-B3EA-4965-9DEA-FBC4A8165B81}" srcOrd="0" destOrd="0" parTransId="{0453BAFB-4741-41D0-A358-1ACAD7A6A60F}" sibTransId="{745282A7-9160-44EE-AF9E-362AA3E2C3D2}"/>
    <dgm:cxn modelId="{4D95478C-3290-4B67-B9E4-335CE64E79A2}" type="presOf" srcId="{A16C3A48-B3EA-4965-9DEA-FBC4A8165B81}" destId="{E3C44F2B-6CFC-4C44-A057-47CDEAFDD42F}" srcOrd="0" destOrd="0" presId="urn:microsoft.com/office/officeart/2005/8/layout/hList1"/>
    <dgm:cxn modelId="{45F96991-2AD9-4E99-B4C0-A0F1CCEDEE24}" type="presOf" srcId="{6DCB0A41-A3BF-4890-A671-AB604FFD54D9}" destId="{6435484E-2BFF-4110-8042-2C2E5C55C19F}" srcOrd="0" destOrd="0" presId="urn:microsoft.com/office/officeart/2005/8/layout/hList1"/>
    <dgm:cxn modelId="{6690E5A1-7567-40AE-B3F5-BA2A1A4ECC83}" srcId="{05C06571-4C80-4010-B597-5B26A2D4DBCF}" destId="{6F2205AF-4669-4DB7-A77D-08A31C013346}" srcOrd="0" destOrd="0" parTransId="{7EC98929-9DAD-4572-913D-76E39EC55369}" sibTransId="{A7918F65-F0F3-483D-B9A8-5C5DFFDC43B8}"/>
    <dgm:cxn modelId="{246B04A7-6DE7-4449-A88D-19BE7BBBCADA}" srcId="{05C06571-4C80-4010-B597-5B26A2D4DBCF}" destId="{325DF0D3-97C6-438F-93C0-1695F107173D}" srcOrd="1" destOrd="0" parTransId="{4302E726-2057-4A9D-ABD2-9C69B11350A1}" sibTransId="{057ECA5A-358B-4557-A03E-7D19F68185BE}"/>
    <dgm:cxn modelId="{AA7846B9-ADCC-4069-AF88-769B3B9AD794}" type="presOf" srcId="{646B7568-D752-44E9-B977-A2C645B1C434}" destId="{E3C44F2B-6CFC-4C44-A057-47CDEAFDD42F}" srcOrd="0" destOrd="1" presId="urn:microsoft.com/office/officeart/2005/8/layout/hList1"/>
    <dgm:cxn modelId="{BB43D8D1-2934-42B6-B72C-5066231AA6FD}" type="presOf" srcId="{325DF0D3-97C6-438F-93C0-1695F107173D}" destId="{0DF78E02-6F4A-4363-A9CA-37B1998F6D85}" srcOrd="0" destOrd="0" presId="urn:microsoft.com/office/officeart/2005/8/layout/hList1"/>
    <dgm:cxn modelId="{CEA225DC-DD3B-46CE-8904-BEC117B171FD}" srcId="{6F2205AF-4669-4DB7-A77D-08A31C013346}" destId="{42C2CC9D-E564-4BC1-AB18-14FEDFA11976}" srcOrd="2" destOrd="0" parTransId="{33F16F46-8E0E-4E39-819B-549911B3892B}" sibTransId="{79208DFA-56C3-43FB-85FA-03F0128DD24C}"/>
    <dgm:cxn modelId="{CAA4D8EF-393D-4615-B673-A72B07D7B749}" type="presOf" srcId="{42C2CC9D-E564-4BC1-AB18-14FEDFA11976}" destId="{E3C44F2B-6CFC-4C44-A057-47CDEAFDD42F}" srcOrd="0" destOrd="3" presId="urn:microsoft.com/office/officeart/2005/8/layout/hList1"/>
    <dgm:cxn modelId="{52EC89F8-E095-41A3-BA6E-EC64333117F5}" type="presOf" srcId="{EA74420D-3C80-40E2-B754-7CB5FAA26376}" destId="{A5C3DA5C-3F8A-4FA6-A005-7262475C4FCC}" srcOrd="0" destOrd="1" presId="urn:microsoft.com/office/officeart/2005/8/layout/hList1"/>
    <dgm:cxn modelId="{97BFBDB3-D8A4-40FA-8105-129F6EC4E9FF}" type="presParOf" srcId="{7A060C6F-38F7-43FB-8C97-28C84AD7B7D8}" destId="{2050D812-9866-48EB-9D08-3232BB5B2DEB}" srcOrd="0" destOrd="0" presId="urn:microsoft.com/office/officeart/2005/8/layout/hList1"/>
    <dgm:cxn modelId="{26070A7C-C45D-48F3-949A-8FE45E3C46A4}" type="presParOf" srcId="{2050D812-9866-48EB-9D08-3232BB5B2DEB}" destId="{70413144-AA90-4B15-8805-0D31F518379F}" srcOrd="0" destOrd="0" presId="urn:microsoft.com/office/officeart/2005/8/layout/hList1"/>
    <dgm:cxn modelId="{A029B2BF-9FD2-468F-B638-96C2DA5D4C06}" type="presParOf" srcId="{2050D812-9866-48EB-9D08-3232BB5B2DEB}" destId="{E3C44F2B-6CFC-4C44-A057-47CDEAFDD42F}" srcOrd="1" destOrd="0" presId="urn:microsoft.com/office/officeart/2005/8/layout/hList1"/>
    <dgm:cxn modelId="{392758BD-9F67-4451-B7DC-FEFE5C85D1FF}" type="presParOf" srcId="{7A060C6F-38F7-43FB-8C97-28C84AD7B7D8}" destId="{FFBFF4F0-3F47-4706-80D7-B5424ED58D53}" srcOrd="1" destOrd="0" presId="urn:microsoft.com/office/officeart/2005/8/layout/hList1"/>
    <dgm:cxn modelId="{CD5A2BB5-E7EE-4F29-A879-EA9D463BCCFD}" type="presParOf" srcId="{7A060C6F-38F7-43FB-8C97-28C84AD7B7D8}" destId="{23195F5C-557D-4248-9681-7192F68C691E}" srcOrd="2" destOrd="0" presId="urn:microsoft.com/office/officeart/2005/8/layout/hList1"/>
    <dgm:cxn modelId="{E1C41CAB-884F-4A49-BDB6-C1BEC6896DE4}" type="presParOf" srcId="{23195F5C-557D-4248-9681-7192F68C691E}" destId="{0DF78E02-6F4A-4363-A9CA-37B1998F6D85}" srcOrd="0" destOrd="0" presId="urn:microsoft.com/office/officeart/2005/8/layout/hList1"/>
    <dgm:cxn modelId="{DBF78895-5A8D-463F-BEBF-2E272D52E5BF}" type="presParOf" srcId="{23195F5C-557D-4248-9681-7192F68C691E}" destId="{A5C3DA5C-3F8A-4FA6-A005-7262475C4FCC}" srcOrd="1" destOrd="0" presId="urn:microsoft.com/office/officeart/2005/8/layout/hList1"/>
    <dgm:cxn modelId="{0576007E-DE91-47E6-88F7-308BF2029403}" type="presParOf" srcId="{7A060C6F-38F7-43FB-8C97-28C84AD7B7D8}" destId="{B5614E7F-18CE-412B-BE6F-14A7F9EF614B}" srcOrd="3" destOrd="0" presId="urn:microsoft.com/office/officeart/2005/8/layout/hList1"/>
    <dgm:cxn modelId="{C2ECE477-6E2D-472A-94E4-DAC620F87066}" type="presParOf" srcId="{7A060C6F-38F7-43FB-8C97-28C84AD7B7D8}" destId="{995281BF-ECAD-4B03-B8FE-F9142E7D3324}" srcOrd="4" destOrd="0" presId="urn:microsoft.com/office/officeart/2005/8/layout/hList1"/>
    <dgm:cxn modelId="{24A0BE65-1E61-42D7-B607-64C87F94A3DF}" type="presParOf" srcId="{995281BF-ECAD-4B03-B8FE-F9142E7D3324}" destId="{DC03D8E4-20EF-40C0-8C81-0EB8F6DDBDDE}" srcOrd="0" destOrd="0" presId="urn:microsoft.com/office/officeart/2005/8/layout/hList1"/>
    <dgm:cxn modelId="{379600ED-EC2E-4F0B-8F83-34B6CD9DBAA6}" type="presParOf" srcId="{995281BF-ECAD-4B03-B8FE-F9142E7D3324}" destId="{6435484E-2BFF-4110-8042-2C2E5C55C1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719D86-C540-49BC-B36D-2F835CC6BA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2ECE9A-30ED-4629-AF7A-BC7191F58DBF}">
      <dgm:prSet phldrT="[Text]"/>
      <dgm:spPr/>
      <dgm:t>
        <a:bodyPr/>
        <a:lstStyle/>
        <a:p>
          <a:r>
            <a:rPr lang="en-US" dirty="0"/>
            <a:t>Onboarding has 4 distinct levels</a:t>
          </a:r>
        </a:p>
      </dgm:t>
    </dgm:pt>
    <dgm:pt modelId="{EEA84CDF-1864-4177-B150-CB030EFC082C}" type="parTrans" cxnId="{4A79A820-4C52-488D-B79B-8649C58742FC}">
      <dgm:prSet/>
      <dgm:spPr/>
      <dgm:t>
        <a:bodyPr/>
        <a:lstStyle/>
        <a:p>
          <a:endParaRPr lang="en-US"/>
        </a:p>
      </dgm:t>
    </dgm:pt>
    <dgm:pt modelId="{95FD5E56-DFB3-427D-B88D-B0DF2B02A8FB}" type="sibTrans" cxnId="{4A79A820-4C52-488D-B79B-8649C58742FC}">
      <dgm:prSet/>
      <dgm:spPr/>
      <dgm:t>
        <a:bodyPr/>
        <a:lstStyle/>
        <a:p>
          <a:endParaRPr lang="en-US"/>
        </a:p>
      </dgm:t>
    </dgm:pt>
    <dgm:pt modelId="{34E5434E-2D01-4DB9-B73F-633C61E8097B}">
      <dgm:prSet phldrT="[Text]"/>
      <dgm:spPr/>
      <dgm:t>
        <a:bodyPr/>
        <a:lstStyle/>
        <a:p>
          <a:r>
            <a:rPr lang="en-US" dirty="0"/>
            <a:t>COMPLIANCE: Lowest level; teaches basic policy rules and regulations (state orientation checklist)</a:t>
          </a:r>
        </a:p>
      </dgm:t>
    </dgm:pt>
    <dgm:pt modelId="{0BFC33FF-3EA0-4C30-BB20-0ECAAA1AEBE2}" type="parTrans" cxnId="{9CCE8BEF-E5BD-4F11-BCF3-4591D15B5455}">
      <dgm:prSet/>
      <dgm:spPr/>
      <dgm:t>
        <a:bodyPr/>
        <a:lstStyle/>
        <a:p>
          <a:endParaRPr lang="en-US"/>
        </a:p>
      </dgm:t>
    </dgm:pt>
    <dgm:pt modelId="{D12E2ECF-E3D2-4922-B2D5-E7CF5732E877}" type="sibTrans" cxnId="{9CCE8BEF-E5BD-4F11-BCF3-4591D15B5455}">
      <dgm:prSet/>
      <dgm:spPr/>
      <dgm:t>
        <a:bodyPr/>
        <a:lstStyle/>
        <a:p>
          <a:endParaRPr lang="en-US"/>
        </a:p>
      </dgm:t>
    </dgm:pt>
    <dgm:pt modelId="{657B5893-0535-4C6D-92F3-1D8C1B9EC17D}">
      <dgm:prSet phldrT="[Text]"/>
      <dgm:spPr/>
      <dgm:t>
        <a:bodyPr/>
        <a:lstStyle/>
        <a:p>
          <a:r>
            <a:rPr lang="en-US" dirty="0"/>
            <a:t>CLARIFICATION: refers to ensuring employees understand their new jobs and related expectations</a:t>
          </a:r>
        </a:p>
      </dgm:t>
    </dgm:pt>
    <dgm:pt modelId="{60F241FC-072D-4F8C-A117-A1CBBCD3840A}" type="parTrans" cxnId="{C81C1E22-2179-48BF-86D4-936CC504DC5D}">
      <dgm:prSet/>
      <dgm:spPr/>
      <dgm:t>
        <a:bodyPr/>
        <a:lstStyle/>
        <a:p>
          <a:endParaRPr lang="en-US"/>
        </a:p>
      </dgm:t>
    </dgm:pt>
    <dgm:pt modelId="{DF1D4B0B-DAA3-494B-83DB-A3372367D30C}" type="sibTrans" cxnId="{C81C1E22-2179-48BF-86D4-936CC504DC5D}">
      <dgm:prSet/>
      <dgm:spPr/>
      <dgm:t>
        <a:bodyPr/>
        <a:lstStyle/>
        <a:p>
          <a:endParaRPr lang="en-US"/>
        </a:p>
      </dgm:t>
    </dgm:pt>
    <dgm:pt modelId="{FBFFB6C1-5B0A-43DB-B84E-D0C8A145FDEA}">
      <dgm:prSet phldrT="[Text]"/>
      <dgm:spPr/>
      <dgm:t>
        <a:bodyPr/>
        <a:lstStyle/>
        <a:p>
          <a:r>
            <a:rPr lang="en-US" dirty="0"/>
            <a:t>CULTURE: Board category that refers to proving employees with a sense of the organizational norms</a:t>
          </a:r>
        </a:p>
      </dgm:t>
    </dgm:pt>
    <dgm:pt modelId="{CA7FFA90-BBE2-4826-8161-9E9D9AA22981}" type="parTrans" cxnId="{7749DB3F-A70A-44DE-B5F3-C5066ED98401}">
      <dgm:prSet/>
      <dgm:spPr/>
      <dgm:t>
        <a:bodyPr/>
        <a:lstStyle/>
        <a:p>
          <a:endParaRPr lang="en-US"/>
        </a:p>
      </dgm:t>
    </dgm:pt>
    <dgm:pt modelId="{926036B0-0188-46AE-8C73-786FC5BF0C3D}" type="sibTrans" cxnId="{7749DB3F-A70A-44DE-B5F3-C5066ED98401}">
      <dgm:prSet/>
      <dgm:spPr/>
      <dgm:t>
        <a:bodyPr/>
        <a:lstStyle/>
        <a:p>
          <a:endParaRPr lang="en-US"/>
        </a:p>
      </dgm:t>
    </dgm:pt>
    <dgm:pt modelId="{BEEFC109-A55B-4C92-A4AD-AD16DDA0BF48}">
      <dgm:prSet phldrT="[Text]"/>
      <dgm:spPr/>
      <dgm:t>
        <a:bodyPr/>
        <a:lstStyle/>
        <a:p>
          <a:r>
            <a:rPr lang="en-US" dirty="0"/>
            <a:t>CONNECTION: refers to the vital interpersonal relationships and information networks that new employees must establish</a:t>
          </a:r>
        </a:p>
      </dgm:t>
    </dgm:pt>
    <dgm:pt modelId="{CD78F939-F9DB-4835-841C-2A78446F0C40}" type="parTrans" cxnId="{297E8DB4-4793-4AA3-84D2-21F3F31704A8}">
      <dgm:prSet/>
      <dgm:spPr/>
      <dgm:t>
        <a:bodyPr/>
        <a:lstStyle/>
        <a:p>
          <a:endParaRPr lang="en-US"/>
        </a:p>
      </dgm:t>
    </dgm:pt>
    <dgm:pt modelId="{A47212F4-9BF7-4C8C-B5DA-1D3DA7A17AFA}" type="sibTrans" cxnId="{297E8DB4-4793-4AA3-84D2-21F3F31704A8}">
      <dgm:prSet/>
      <dgm:spPr/>
      <dgm:t>
        <a:bodyPr/>
        <a:lstStyle/>
        <a:p>
          <a:endParaRPr lang="en-US"/>
        </a:p>
      </dgm:t>
    </dgm:pt>
    <dgm:pt modelId="{EED1B31B-7FEC-4A29-93CD-504736B9C8DB}" type="pres">
      <dgm:prSet presAssocID="{56719D86-C540-49BC-B36D-2F835CC6BA99}" presName="vert0" presStyleCnt="0">
        <dgm:presLayoutVars>
          <dgm:dir/>
          <dgm:animOne val="branch"/>
          <dgm:animLvl val="lvl"/>
        </dgm:presLayoutVars>
      </dgm:prSet>
      <dgm:spPr/>
    </dgm:pt>
    <dgm:pt modelId="{2E9FFF95-F7F7-4EC7-863D-54B4F88E4CA2}" type="pres">
      <dgm:prSet presAssocID="{A32ECE9A-30ED-4629-AF7A-BC7191F58DBF}" presName="thickLine" presStyleLbl="alignNode1" presStyleIdx="0" presStyleCnt="1"/>
      <dgm:spPr/>
    </dgm:pt>
    <dgm:pt modelId="{026D83AC-6C4A-41BC-AC7B-8F29AFF75536}" type="pres">
      <dgm:prSet presAssocID="{A32ECE9A-30ED-4629-AF7A-BC7191F58DBF}" presName="horz1" presStyleCnt="0"/>
      <dgm:spPr/>
    </dgm:pt>
    <dgm:pt modelId="{35383E6D-59A0-4563-A97B-233EB145DA3F}" type="pres">
      <dgm:prSet presAssocID="{A32ECE9A-30ED-4629-AF7A-BC7191F58DBF}" presName="tx1" presStyleLbl="revTx" presStyleIdx="0" presStyleCnt="5"/>
      <dgm:spPr/>
    </dgm:pt>
    <dgm:pt modelId="{94037D29-9E6F-4316-AAE5-074ECA88CCA8}" type="pres">
      <dgm:prSet presAssocID="{A32ECE9A-30ED-4629-AF7A-BC7191F58DBF}" presName="vert1" presStyleCnt="0"/>
      <dgm:spPr/>
    </dgm:pt>
    <dgm:pt modelId="{91EC808F-336D-4736-AD9F-ABAC0D3D71AD}" type="pres">
      <dgm:prSet presAssocID="{34E5434E-2D01-4DB9-B73F-633C61E8097B}" presName="vertSpace2a" presStyleCnt="0"/>
      <dgm:spPr/>
    </dgm:pt>
    <dgm:pt modelId="{8153964E-8F69-42DC-86A4-97B51E9C8C8C}" type="pres">
      <dgm:prSet presAssocID="{34E5434E-2D01-4DB9-B73F-633C61E8097B}" presName="horz2" presStyleCnt="0"/>
      <dgm:spPr/>
    </dgm:pt>
    <dgm:pt modelId="{C584A27D-EC9F-448D-831A-5561928AEFA4}" type="pres">
      <dgm:prSet presAssocID="{34E5434E-2D01-4DB9-B73F-633C61E8097B}" presName="horzSpace2" presStyleCnt="0"/>
      <dgm:spPr/>
    </dgm:pt>
    <dgm:pt modelId="{4F9A3E83-7DF7-46ED-A071-78E7319EF144}" type="pres">
      <dgm:prSet presAssocID="{34E5434E-2D01-4DB9-B73F-633C61E8097B}" presName="tx2" presStyleLbl="revTx" presStyleIdx="1" presStyleCnt="5"/>
      <dgm:spPr/>
    </dgm:pt>
    <dgm:pt modelId="{2FC9E5A7-5F99-4D10-B7C2-4965F8AB0365}" type="pres">
      <dgm:prSet presAssocID="{34E5434E-2D01-4DB9-B73F-633C61E8097B}" presName="vert2" presStyleCnt="0"/>
      <dgm:spPr/>
    </dgm:pt>
    <dgm:pt modelId="{40C7B66F-E436-449D-867D-5E057AF1C8AB}" type="pres">
      <dgm:prSet presAssocID="{34E5434E-2D01-4DB9-B73F-633C61E8097B}" presName="thinLine2b" presStyleLbl="callout" presStyleIdx="0" presStyleCnt="4"/>
      <dgm:spPr/>
    </dgm:pt>
    <dgm:pt modelId="{05E6F012-38D7-4694-BC7D-BC1E5C7094D2}" type="pres">
      <dgm:prSet presAssocID="{34E5434E-2D01-4DB9-B73F-633C61E8097B}" presName="vertSpace2b" presStyleCnt="0"/>
      <dgm:spPr/>
    </dgm:pt>
    <dgm:pt modelId="{EEA79802-54DA-4739-93BA-A2CDD3E6D79D}" type="pres">
      <dgm:prSet presAssocID="{657B5893-0535-4C6D-92F3-1D8C1B9EC17D}" presName="horz2" presStyleCnt="0"/>
      <dgm:spPr/>
    </dgm:pt>
    <dgm:pt modelId="{DA4822B0-D49C-4F6E-B796-573A696AB851}" type="pres">
      <dgm:prSet presAssocID="{657B5893-0535-4C6D-92F3-1D8C1B9EC17D}" presName="horzSpace2" presStyleCnt="0"/>
      <dgm:spPr/>
    </dgm:pt>
    <dgm:pt modelId="{AE3665F8-DB04-435E-A085-959655A40950}" type="pres">
      <dgm:prSet presAssocID="{657B5893-0535-4C6D-92F3-1D8C1B9EC17D}" presName="tx2" presStyleLbl="revTx" presStyleIdx="2" presStyleCnt="5"/>
      <dgm:spPr/>
    </dgm:pt>
    <dgm:pt modelId="{DCBA66CB-EC46-4E99-9DBE-6D1240A5F197}" type="pres">
      <dgm:prSet presAssocID="{657B5893-0535-4C6D-92F3-1D8C1B9EC17D}" presName="vert2" presStyleCnt="0"/>
      <dgm:spPr/>
    </dgm:pt>
    <dgm:pt modelId="{69BD652B-AADC-4A16-B0DF-9232FF493734}" type="pres">
      <dgm:prSet presAssocID="{657B5893-0535-4C6D-92F3-1D8C1B9EC17D}" presName="thinLine2b" presStyleLbl="callout" presStyleIdx="1" presStyleCnt="4"/>
      <dgm:spPr/>
    </dgm:pt>
    <dgm:pt modelId="{0DAE38F8-13B8-4FB2-8E33-176659C21AAC}" type="pres">
      <dgm:prSet presAssocID="{657B5893-0535-4C6D-92F3-1D8C1B9EC17D}" presName="vertSpace2b" presStyleCnt="0"/>
      <dgm:spPr/>
    </dgm:pt>
    <dgm:pt modelId="{157B549E-B422-4B7F-93D4-03AA8D24C895}" type="pres">
      <dgm:prSet presAssocID="{FBFFB6C1-5B0A-43DB-B84E-D0C8A145FDEA}" presName="horz2" presStyleCnt="0"/>
      <dgm:spPr/>
    </dgm:pt>
    <dgm:pt modelId="{E5C2720B-4E83-4C74-A2A1-CE823744D97B}" type="pres">
      <dgm:prSet presAssocID="{FBFFB6C1-5B0A-43DB-B84E-D0C8A145FDEA}" presName="horzSpace2" presStyleCnt="0"/>
      <dgm:spPr/>
    </dgm:pt>
    <dgm:pt modelId="{3D7D2894-89D5-40C6-A5EB-2C9CEFC82E07}" type="pres">
      <dgm:prSet presAssocID="{FBFFB6C1-5B0A-43DB-B84E-D0C8A145FDEA}" presName="tx2" presStyleLbl="revTx" presStyleIdx="3" presStyleCnt="5"/>
      <dgm:spPr/>
    </dgm:pt>
    <dgm:pt modelId="{F56444D2-DB5B-490D-813C-D23446E0F332}" type="pres">
      <dgm:prSet presAssocID="{FBFFB6C1-5B0A-43DB-B84E-D0C8A145FDEA}" presName="vert2" presStyleCnt="0"/>
      <dgm:spPr/>
    </dgm:pt>
    <dgm:pt modelId="{4DE6FFCC-633E-4C3D-8BE7-57FF4DD09E77}" type="pres">
      <dgm:prSet presAssocID="{FBFFB6C1-5B0A-43DB-B84E-D0C8A145FDEA}" presName="thinLine2b" presStyleLbl="callout" presStyleIdx="2" presStyleCnt="4"/>
      <dgm:spPr/>
    </dgm:pt>
    <dgm:pt modelId="{A13FB1F0-BF4F-4FE6-860C-5E4A248E7C4B}" type="pres">
      <dgm:prSet presAssocID="{FBFFB6C1-5B0A-43DB-B84E-D0C8A145FDEA}" presName="vertSpace2b" presStyleCnt="0"/>
      <dgm:spPr/>
    </dgm:pt>
    <dgm:pt modelId="{C83F0F27-1C45-4678-8143-E3C49972DC39}" type="pres">
      <dgm:prSet presAssocID="{BEEFC109-A55B-4C92-A4AD-AD16DDA0BF48}" presName="horz2" presStyleCnt="0"/>
      <dgm:spPr/>
    </dgm:pt>
    <dgm:pt modelId="{D4C2A619-C78A-4B9C-AAA5-0B43D382C991}" type="pres">
      <dgm:prSet presAssocID="{BEEFC109-A55B-4C92-A4AD-AD16DDA0BF48}" presName="horzSpace2" presStyleCnt="0"/>
      <dgm:spPr/>
    </dgm:pt>
    <dgm:pt modelId="{1D53F052-141F-4E4E-9224-59CD209AFCCF}" type="pres">
      <dgm:prSet presAssocID="{BEEFC109-A55B-4C92-A4AD-AD16DDA0BF48}" presName="tx2" presStyleLbl="revTx" presStyleIdx="4" presStyleCnt="5"/>
      <dgm:spPr/>
    </dgm:pt>
    <dgm:pt modelId="{5D613DC0-B06A-4865-8C2E-325476EE6B31}" type="pres">
      <dgm:prSet presAssocID="{BEEFC109-A55B-4C92-A4AD-AD16DDA0BF48}" presName="vert2" presStyleCnt="0"/>
      <dgm:spPr/>
    </dgm:pt>
    <dgm:pt modelId="{F0A6D0E7-7EE1-4FD8-B800-391849E6E99C}" type="pres">
      <dgm:prSet presAssocID="{BEEFC109-A55B-4C92-A4AD-AD16DDA0BF48}" presName="thinLine2b" presStyleLbl="callout" presStyleIdx="3" presStyleCnt="4"/>
      <dgm:spPr/>
    </dgm:pt>
    <dgm:pt modelId="{C04E1EBF-6BE6-424F-B3B6-55485BCFB4B7}" type="pres">
      <dgm:prSet presAssocID="{BEEFC109-A55B-4C92-A4AD-AD16DDA0BF48}" presName="vertSpace2b" presStyleCnt="0"/>
      <dgm:spPr/>
    </dgm:pt>
  </dgm:ptLst>
  <dgm:cxnLst>
    <dgm:cxn modelId="{DDDA6A0D-429E-4C19-B97D-1F794BE4A5B6}" type="presOf" srcId="{FBFFB6C1-5B0A-43DB-B84E-D0C8A145FDEA}" destId="{3D7D2894-89D5-40C6-A5EB-2C9CEFC82E07}" srcOrd="0" destOrd="0" presId="urn:microsoft.com/office/officeart/2008/layout/LinedList"/>
    <dgm:cxn modelId="{4A79A820-4C52-488D-B79B-8649C58742FC}" srcId="{56719D86-C540-49BC-B36D-2F835CC6BA99}" destId="{A32ECE9A-30ED-4629-AF7A-BC7191F58DBF}" srcOrd="0" destOrd="0" parTransId="{EEA84CDF-1864-4177-B150-CB030EFC082C}" sibTransId="{95FD5E56-DFB3-427D-B88D-B0DF2B02A8FB}"/>
    <dgm:cxn modelId="{C81C1E22-2179-48BF-86D4-936CC504DC5D}" srcId="{A32ECE9A-30ED-4629-AF7A-BC7191F58DBF}" destId="{657B5893-0535-4C6D-92F3-1D8C1B9EC17D}" srcOrd="1" destOrd="0" parTransId="{60F241FC-072D-4F8C-A117-A1CBBCD3840A}" sibTransId="{DF1D4B0B-DAA3-494B-83DB-A3372367D30C}"/>
    <dgm:cxn modelId="{7749DB3F-A70A-44DE-B5F3-C5066ED98401}" srcId="{A32ECE9A-30ED-4629-AF7A-BC7191F58DBF}" destId="{FBFFB6C1-5B0A-43DB-B84E-D0C8A145FDEA}" srcOrd="2" destOrd="0" parTransId="{CA7FFA90-BBE2-4826-8161-9E9D9AA22981}" sibTransId="{926036B0-0188-46AE-8C73-786FC5BF0C3D}"/>
    <dgm:cxn modelId="{62A11840-49D1-421A-9F35-EDC1C33B38C8}" type="presOf" srcId="{BEEFC109-A55B-4C92-A4AD-AD16DDA0BF48}" destId="{1D53F052-141F-4E4E-9224-59CD209AFCCF}" srcOrd="0" destOrd="0" presId="urn:microsoft.com/office/officeart/2008/layout/LinedList"/>
    <dgm:cxn modelId="{5AF52C9D-60B3-4CBD-B16C-68BFAF689D24}" type="presOf" srcId="{A32ECE9A-30ED-4629-AF7A-BC7191F58DBF}" destId="{35383E6D-59A0-4563-A97B-233EB145DA3F}" srcOrd="0" destOrd="0" presId="urn:microsoft.com/office/officeart/2008/layout/LinedList"/>
    <dgm:cxn modelId="{297E8DB4-4793-4AA3-84D2-21F3F31704A8}" srcId="{A32ECE9A-30ED-4629-AF7A-BC7191F58DBF}" destId="{BEEFC109-A55B-4C92-A4AD-AD16DDA0BF48}" srcOrd="3" destOrd="0" parTransId="{CD78F939-F9DB-4835-841C-2A78446F0C40}" sibTransId="{A47212F4-9BF7-4C8C-B5DA-1D3DA7A17AFA}"/>
    <dgm:cxn modelId="{5A13A4BC-44D8-44E1-AFE3-0157FC29E5A2}" type="presOf" srcId="{56719D86-C540-49BC-B36D-2F835CC6BA99}" destId="{EED1B31B-7FEC-4A29-93CD-504736B9C8DB}" srcOrd="0" destOrd="0" presId="urn:microsoft.com/office/officeart/2008/layout/LinedList"/>
    <dgm:cxn modelId="{EFDD88BD-D0BB-42D6-8CB9-6E8BD2504620}" type="presOf" srcId="{34E5434E-2D01-4DB9-B73F-633C61E8097B}" destId="{4F9A3E83-7DF7-46ED-A071-78E7319EF144}" srcOrd="0" destOrd="0" presId="urn:microsoft.com/office/officeart/2008/layout/LinedList"/>
    <dgm:cxn modelId="{9CCE8BEF-E5BD-4F11-BCF3-4591D15B5455}" srcId="{A32ECE9A-30ED-4629-AF7A-BC7191F58DBF}" destId="{34E5434E-2D01-4DB9-B73F-633C61E8097B}" srcOrd="0" destOrd="0" parTransId="{0BFC33FF-3EA0-4C30-BB20-0ECAAA1AEBE2}" sibTransId="{D12E2ECF-E3D2-4922-B2D5-E7CF5732E877}"/>
    <dgm:cxn modelId="{08136FF6-1FE9-4575-A633-7F18B484A4DF}" type="presOf" srcId="{657B5893-0535-4C6D-92F3-1D8C1B9EC17D}" destId="{AE3665F8-DB04-435E-A085-959655A40950}" srcOrd="0" destOrd="0" presId="urn:microsoft.com/office/officeart/2008/layout/LinedList"/>
    <dgm:cxn modelId="{8FDBE8AE-A1AA-4B3A-812D-DDC6C122A361}" type="presParOf" srcId="{EED1B31B-7FEC-4A29-93CD-504736B9C8DB}" destId="{2E9FFF95-F7F7-4EC7-863D-54B4F88E4CA2}" srcOrd="0" destOrd="0" presId="urn:microsoft.com/office/officeart/2008/layout/LinedList"/>
    <dgm:cxn modelId="{6B535D8C-8C4B-4DEA-91D1-B17387F50B6E}" type="presParOf" srcId="{EED1B31B-7FEC-4A29-93CD-504736B9C8DB}" destId="{026D83AC-6C4A-41BC-AC7B-8F29AFF75536}" srcOrd="1" destOrd="0" presId="urn:microsoft.com/office/officeart/2008/layout/LinedList"/>
    <dgm:cxn modelId="{D2E8FD49-7E08-42FD-A7A5-B1E752C3DC46}" type="presParOf" srcId="{026D83AC-6C4A-41BC-AC7B-8F29AFF75536}" destId="{35383E6D-59A0-4563-A97B-233EB145DA3F}" srcOrd="0" destOrd="0" presId="urn:microsoft.com/office/officeart/2008/layout/LinedList"/>
    <dgm:cxn modelId="{A6D37CD8-3DF8-4D3C-86C3-80F4D909D282}" type="presParOf" srcId="{026D83AC-6C4A-41BC-AC7B-8F29AFF75536}" destId="{94037D29-9E6F-4316-AAE5-074ECA88CCA8}" srcOrd="1" destOrd="0" presId="urn:microsoft.com/office/officeart/2008/layout/LinedList"/>
    <dgm:cxn modelId="{4EE52C69-E1F1-44E3-97DD-FB8FA0E33372}" type="presParOf" srcId="{94037D29-9E6F-4316-AAE5-074ECA88CCA8}" destId="{91EC808F-336D-4736-AD9F-ABAC0D3D71AD}" srcOrd="0" destOrd="0" presId="urn:microsoft.com/office/officeart/2008/layout/LinedList"/>
    <dgm:cxn modelId="{9100A1DF-89B6-412B-86A4-44EE91844544}" type="presParOf" srcId="{94037D29-9E6F-4316-AAE5-074ECA88CCA8}" destId="{8153964E-8F69-42DC-86A4-97B51E9C8C8C}" srcOrd="1" destOrd="0" presId="urn:microsoft.com/office/officeart/2008/layout/LinedList"/>
    <dgm:cxn modelId="{B7988448-6B20-4D0D-8C97-73C38FCF7617}" type="presParOf" srcId="{8153964E-8F69-42DC-86A4-97B51E9C8C8C}" destId="{C584A27D-EC9F-448D-831A-5561928AEFA4}" srcOrd="0" destOrd="0" presId="urn:microsoft.com/office/officeart/2008/layout/LinedList"/>
    <dgm:cxn modelId="{1ABA10CE-D22D-475A-831D-20FE5F9CF107}" type="presParOf" srcId="{8153964E-8F69-42DC-86A4-97B51E9C8C8C}" destId="{4F9A3E83-7DF7-46ED-A071-78E7319EF144}" srcOrd="1" destOrd="0" presId="urn:microsoft.com/office/officeart/2008/layout/LinedList"/>
    <dgm:cxn modelId="{2C91552A-CA5E-4523-94BD-CFA4F66D651E}" type="presParOf" srcId="{8153964E-8F69-42DC-86A4-97B51E9C8C8C}" destId="{2FC9E5A7-5F99-4D10-B7C2-4965F8AB0365}" srcOrd="2" destOrd="0" presId="urn:microsoft.com/office/officeart/2008/layout/LinedList"/>
    <dgm:cxn modelId="{F0327AB1-96BB-47BB-B65F-9A6EB14546FA}" type="presParOf" srcId="{94037D29-9E6F-4316-AAE5-074ECA88CCA8}" destId="{40C7B66F-E436-449D-867D-5E057AF1C8AB}" srcOrd="2" destOrd="0" presId="urn:microsoft.com/office/officeart/2008/layout/LinedList"/>
    <dgm:cxn modelId="{9680442C-42B1-41C0-903F-FC2C211ED22B}" type="presParOf" srcId="{94037D29-9E6F-4316-AAE5-074ECA88CCA8}" destId="{05E6F012-38D7-4694-BC7D-BC1E5C7094D2}" srcOrd="3" destOrd="0" presId="urn:microsoft.com/office/officeart/2008/layout/LinedList"/>
    <dgm:cxn modelId="{129CC681-D11F-467A-BECD-4677B8D68660}" type="presParOf" srcId="{94037D29-9E6F-4316-AAE5-074ECA88CCA8}" destId="{EEA79802-54DA-4739-93BA-A2CDD3E6D79D}" srcOrd="4" destOrd="0" presId="urn:microsoft.com/office/officeart/2008/layout/LinedList"/>
    <dgm:cxn modelId="{FD4D3041-10CB-443D-A531-E7E1E68548C2}" type="presParOf" srcId="{EEA79802-54DA-4739-93BA-A2CDD3E6D79D}" destId="{DA4822B0-D49C-4F6E-B796-573A696AB851}" srcOrd="0" destOrd="0" presId="urn:microsoft.com/office/officeart/2008/layout/LinedList"/>
    <dgm:cxn modelId="{50E741D1-156E-444F-BE89-6EF1658290DC}" type="presParOf" srcId="{EEA79802-54DA-4739-93BA-A2CDD3E6D79D}" destId="{AE3665F8-DB04-435E-A085-959655A40950}" srcOrd="1" destOrd="0" presId="urn:microsoft.com/office/officeart/2008/layout/LinedList"/>
    <dgm:cxn modelId="{BD7453D3-8873-433E-A913-3073B4FDFE41}" type="presParOf" srcId="{EEA79802-54DA-4739-93BA-A2CDD3E6D79D}" destId="{DCBA66CB-EC46-4E99-9DBE-6D1240A5F197}" srcOrd="2" destOrd="0" presId="urn:microsoft.com/office/officeart/2008/layout/LinedList"/>
    <dgm:cxn modelId="{B637F244-819B-47EB-B32E-5643507F6EAA}" type="presParOf" srcId="{94037D29-9E6F-4316-AAE5-074ECA88CCA8}" destId="{69BD652B-AADC-4A16-B0DF-9232FF493734}" srcOrd="5" destOrd="0" presId="urn:microsoft.com/office/officeart/2008/layout/LinedList"/>
    <dgm:cxn modelId="{0C401951-F871-4ED9-8472-3CF79A68A183}" type="presParOf" srcId="{94037D29-9E6F-4316-AAE5-074ECA88CCA8}" destId="{0DAE38F8-13B8-4FB2-8E33-176659C21AAC}" srcOrd="6" destOrd="0" presId="urn:microsoft.com/office/officeart/2008/layout/LinedList"/>
    <dgm:cxn modelId="{50292CF8-044D-4B95-99AD-1E0A2FE841BD}" type="presParOf" srcId="{94037D29-9E6F-4316-AAE5-074ECA88CCA8}" destId="{157B549E-B422-4B7F-93D4-03AA8D24C895}" srcOrd="7" destOrd="0" presId="urn:microsoft.com/office/officeart/2008/layout/LinedList"/>
    <dgm:cxn modelId="{7AB5E98D-43B4-45B1-8CEA-3FAAF82366B5}" type="presParOf" srcId="{157B549E-B422-4B7F-93D4-03AA8D24C895}" destId="{E5C2720B-4E83-4C74-A2A1-CE823744D97B}" srcOrd="0" destOrd="0" presId="urn:microsoft.com/office/officeart/2008/layout/LinedList"/>
    <dgm:cxn modelId="{8C613C22-2F89-44D7-8ACF-D752029FFCC3}" type="presParOf" srcId="{157B549E-B422-4B7F-93D4-03AA8D24C895}" destId="{3D7D2894-89D5-40C6-A5EB-2C9CEFC82E07}" srcOrd="1" destOrd="0" presId="urn:microsoft.com/office/officeart/2008/layout/LinedList"/>
    <dgm:cxn modelId="{0A550F7B-9825-4E18-A02C-4ACEDCB69502}" type="presParOf" srcId="{157B549E-B422-4B7F-93D4-03AA8D24C895}" destId="{F56444D2-DB5B-490D-813C-D23446E0F332}" srcOrd="2" destOrd="0" presId="urn:microsoft.com/office/officeart/2008/layout/LinedList"/>
    <dgm:cxn modelId="{EFD5C445-5664-4D32-93E5-A82F0EFBD1E6}" type="presParOf" srcId="{94037D29-9E6F-4316-AAE5-074ECA88CCA8}" destId="{4DE6FFCC-633E-4C3D-8BE7-57FF4DD09E77}" srcOrd="8" destOrd="0" presId="urn:microsoft.com/office/officeart/2008/layout/LinedList"/>
    <dgm:cxn modelId="{ED213FF7-56E7-4269-8FDA-9C1F226DF465}" type="presParOf" srcId="{94037D29-9E6F-4316-AAE5-074ECA88CCA8}" destId="{A13FB1F0-BF4F-4FE6-860C-5E4A248E7C4B}" srcOrd="9" destOrd="0" presId="urn:microsoft.com/office/officeart/2008/layout/LinedList"/>
    <dgm:cxn modelId="{28AC7A65-F23A-4B22-899F-A453F5BED52C}" type="presParOf" srcId="{94037D29-9E6F-4316-AAE5-074ECA88CCA8}" destId="{C83F0F27-1C45-4678-8143-E3C49972DC39}" srcOrd="10" destOrd="0" presId="urn:microsoft.com/office/officeart/2008/layout/LinedList"/>
    <dgm:cxn modelId="{E290D423-6114-4069-8676-BAC0E10AF45F}" type="presParOf" srcId="{C83F0F27-1C45-4678-8143-E3C49972DC39}" destId="{D4C2A619-C78A-4B9C-AAA5-0B43D382C991}" srcOrd="0" destOrd="0" presId="urn:microsoft.com/office/officeart/2008/layout/LinedList"/>
    <dgm:cxn modelId="{9B4EFA38-6472-4EA2-9E06-241BFCC749CD}" type="presParOf" srcId="{C83F0F27-1C45-4678-8143-E3C49972DC39}" destId="{1D53F052-141F-4E4E-9224-59CD209AFCCF}" srcOrd="1" destOrd="0" presId="urn:microsoft.com/office/officeart/2008/layout/LinedList"/>
    <dgm:cxn modelId="{F1048051-7070-4769-B5E9-6034F83CA35D}" type="presParOf" srcId="{C83F0F27-1C45-4678-8143-E3C49972DC39}" destId="{5D613DC0-B06A-4865-8C2E-325476EE6B31}" srcOrd="2" destOrd="0" presId="urn:microsoft.com/office/officeart/2008/layout/LinedList"/>
    <dgm:cxn modelId="{17CB91AB-0BBD-41FA-8729-8CAB21EBB4E1}" type="presParOf" srcId="{94037D29-9E6F-4316-AAE5-074ECA88CCA8}" destId="{F0A6D0E7-7EE1-4FD8-B800-391849E6E99C}" srcOrd="11" destOrd="0" presId="urn:microsoft.com/office/officeart/2008/layout/LinedList"/>
    <dgm:cxn modelId="{FAC28E76-CFEB-4D59-AD4E-BF07162AEE5F}" type="presParOf" srcId="{94037D29-9E6F-4316-AAE5-074ECA88CCA8}" destId="{C04E1EBF-6BE6-424F-B3B6-55485BCFB4B7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3EE2E3-8C06-4E5E-8A68-F9B9B2DD50F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37085F-0FD3-4995-B8E6-404CED36191D}">
      <dgm:prSet phldrT="[Text]"/>
      <dgm:spPr/>
      <dgm:t>
        <a:bodyPr/>
        <a:lstStyle/>
        <a:p>
          <a:r>
            <a:rPr lang="en-US" dirty="0"/>
            <a:t>Level 1 or Passive Onboarding</a:t>
          </a:r>
        </a:p>
      </dgm:t>
    </dgm:pt>
    <dgm:pt modelId="{5DF9A788-00A5-4B0E-AC50-5A655776EA21}" type="parTrans" cxnId="{0BD6C215-5860-4258-8A3D-2A3A13F3ED8F}">
      <dgm:prSet/>
      <dgm:spPr/>
      <dgm:t>
        <a:bodyPr/>
        <a:lstStyle/>
        <a:p>
          <a:endParaRPr lang="en-US"/>
        </a:p>
      </dgm:t>
    </dgm:pt>
    <dgm:pt modelId="{31661B2A-BF55-4385-8BCB-BDF80D7F1CD6}" type="sibTrans" cxnId="{0BD6C215-5860-4258-8A3D-2A3A13F3ED8F}">
      <dgm:prSet/>
      <dgm:spPr/>
      <dgm:t>
        <a:bodyPr/>
        <a:lstStyle/>
        <a:p>
          <a:endParaRPr lang="en-US"/>
        </a:p>
      </dgm:t>
    </dgm:pt>
    <dgm:pt modelId="{BC866839-DD5A-4D1B-8751-18245E602F11}">
      <dgm:prSet phldrT="[Text]"/>
      <dgm:spPr/>
      <dgm:t>
        <a:bodyPr/>
        <a:lstStyle/>
        <a:p>
          <a:r>
            <a:rPr lang="en-US" dirty="0"/>
            <a:t>Some role clarification but neither Culture or Connection is addressed. (Role clarity refers to how well employees understand their role)</a:t>
          </a:r>
        </a:p>
      </dgm:t>
    </dgm:pt>
    <dgm:pt modelId="{ED9605C7-069C-4B6F-9B22-695FE501F088}" type="parTrans" cxnId="{91A02AAF-ED48-4E2C-A4C9-822D9AFF220F}">
      <dgm:prSet/>
      <dgm:spPr/>
      <dgm:t>
        <a:bodyPr/>
        <a:lstStyle/>
        <a:p>
          <a:endParaRPr lang="en-US"/>
        </a:p>
      </dgm:t>
    </dgm:pt>
    <dgm:pt modelId="{70DCD242-6924-468A-B3DF-D98B3853C5EA}" type="sibTrans" cxnId="{91A02AAF-ED48-4E2C-A4C9-822D9AFF220F}">
      <dgm:prSet/>
      <dgm:spPr/>
      <dgm:t>
        <a:bodyPr/>
        <a:lstStyle/>
        <a:p>
          <a:endParaRPr lang="en-US"/>
        </a:p>
      </dgm:t>
    </dgm:pt>
    <dgm:pt modelId="{379644E9-E5D0-4804-AB7F-F562A2AB682C}">
      <dgm:prSet phldrT="[Text]"/>
      <dgm:spPr/>
      <dgm:t>
        <a:bodyPr/>
        <a:lstStyle/>
        <a:p>
          <a:r>
            <a:rPr lang="en-US" dirty="0"/>
            <a:t>Level 2: High Potential Onboarding</a:t>
          </a:r>
        </a:p>
      </dgm:t>
    </dgm:pt>
    <dgm:pt modelId="{D9D913E1-9481-4BFD-A6F7-6D8663E6470D}" type="parTrans" cxnId="{981E8BD0-DD6E-4480-950E-F9951D9FE7A7}">
      <dgm:prSet/>
      <dgm:spPr/>
      <dgm:t>
        <a:bodyPr/>
        <a:lstStyle/>
        <a:p>
          <a:endParaRPr lang="en-US"/>
        </a:p>
      </dgm:t>
    </dgm:pt>
    <dgm:pt modelId="{EFF837F5-43AB-4563-AEC1-8F601744A831}" type="sibTrans" cxnId="{981E8BD0-DD6E-4480-950E-F9951D9FE7A7}">
      <dgm:prSet/>
      <dgm:spPr/>
      <dgm:t>
        <a:bodyPr/>
        <a:lstStyle/>
        <a:p>
          <a:endParaRPr lang="en-US"/>
        </a:p>
      </dgm:t>
    </dgm:pt>
    <dgm:pt modelId="{640F0E1A-59BB-4EF2-BD2F-FC662A7AFD4D}">
      <dgm:prSet phldrT="[Text]"/>
      <dgm:spPr/>
      <dgm:t>
        <a:bodyPr/>
        <a:lstStyle/>
        <a:p>
          <a:r>
            <a:rPr lang="en-US" dirty="0"/>
            <a:t>Covers compliance and clarification and some culture and connection mechanisms </a:t>
          </a:r>
        </a:p>
      </dgm:t>
    </dgm:pt>
    <dgm:pt modelId="{379265F5-285A-4B98-B613-3E10E9A9DE58}" type="parTrans" cxnId="{20D3D5B0-B056-41B5-A009-328670E7D31C}">
      <dgm:prSet/>
      <dgm:spPr/>
      <dgm:t>
        <a:bodyPr/>
        <a:lstStyle/>
        <a:p>
          <a:endParaRPr lang="en-US"/>
        </a:p>
      </dgm:t>
    </dgm:pt>
    <dgm:pt modelId="{7E45599B-B35E-4E2A-954D-34549A0DD0E6}" type="sibTrans" cxnId="{20D3D5B0-B056-41B5-A009-328670E7D31C}">
      <dgm:prSet/>
      <dgm:spPr/>
      <dgm:t>
        <a:bodyPr/>
        <a:lstStyle/>
        <a:p>
          <a:endParaRPr lang="en-US"/>
        </a:p>
      </dgm:t>
    </dgm:pt>
    <dgm:pt modelId="{2517E7D1-9C9D-466D-A644-74B07C1AA48C}">
      <dgm:prSet phldrT="[Text]"/>
      <dgm:spPr/>
      <dgm:t>
        <a:bodyPr/>
        <a:lstStyle/>
        <a:p>
          <a:r>
            <a:rPr lang="en-US" dirty="0"/>
            <a:t>Typically a checklist of unrelated to tasks to be completed</a:t>
          </a:r>
        </a:p>
      </dgm:t>
    </dgm:pt>
    <dgm:pt modelId="{D23BE182-DCEC-4321-834E-54FE6AA699B4}" type="parTrans" cxnId="{4FF420A1-70CC-4C14-8784-00C4A923AD2D}">
      <dgm:prSet/>
      <dgm:spPr/>
      <dgm:t>
        <a:bodyPr/>
        <a:lstStyle/>
        <a:p>
          <a:endParaRPr lang="en-US"/>
        </a:p>
      </dgm:t>
    </dgm:pt>
    <dgm:pt modelId="{D79BE46B-9F98-4664-8727-251A541287E7}" type="sibTrans" cxnId="{4FF420A1-70CC-4C14-8784-00C4A923AD2D}">
      <dgm:prSet/>
      <dgm:spPr/>
      <dgm:t>
        <a:bodyPr/>
        <a:lstStyle/>
        <a:p>
          <a:endParaRPr lang="en-US"/>
        </a:p>
      </dgm:t>
    </dgm:pt>
    <dgm:pt modelId="{17AD15DF-FA8B-4034-BEAC-186AE5C68975}">
      <dgm:prSet phldrT="[Text]"/>
      <dgm:spPr/>
      <dgm:t>
        <a:bodyPr/>
        <a:lstStyle/>
        <a:p>
          <a:r>
            <a:rPr lang="en-US" dirty="0"/>
            <a:t>Usually unsystematic</a:t>
          </a:r>
        </a:p>
      </dgm:t>
    </dgm:pt>
    <dgm:pt modelId="{579DAADD-C1CB-4945-BEDD-5E800BF4A6BB}" type="parTrans" cxnId="{EA52604C-6CAA-47EA-B3CF-593712B971E5}">
      <dgm:prSet/>
      <dgm:spPr/>
      <dgm:t>
        <a:bodyPr/>
        <a:lstStyle/>
        <a:p>
          <a:endParaRPr lang="en-US"/>
        </a:p>
      </dgm:t>
    </dgm:pt>
    <dgm:pt modelId="{6CC37F23-750B-44FF-9864-E1C24B355E9F}" type="sibTrans" cxnId="{EA52604C-6CAA-47EA-B3CF-593712B971E5}">
      <dgm:prSet/>
      <dgm:spPr/>
      <dgm:t>
        <a:bodyPr/>
        <a:lstStyle/>
        <a:p>
          <a:endParaRPr lang="en-US"/>
        </a:p>
      </dgm:t>
    </dgm:pt>
    <dgm:pt modelId="{E6A4A21F-FA11-4E02-877F-055663194543}">
      <dgm:prSet phldrT="[Text]"/>
      <dgm:spPr/>
      <dgm:t>
        <a:bodyPr/>
        <a:lstStyle/>
        <a:p>
          <a:r>
            <a:rPr lang="en-US" dirty="0"/>
            <a:t>Level 3: Proactive Onboarding</a:t>
          </a:r>
        </a:p>
      </dgm:t>
    </dgm:pt>
    <dgm:pt modelId="{DC6C3B61-C0A9-4638-B3D1-71615D988D15}" type="parTrans" cxnId="{012BD21C-F3BC-4723-9B97-CFFD0EFD7755}">
      <dgm:prSet/>
      <dgm:spPr/>
      <dgm:t>
        <a:bodyPr/>
        <a:lstStyle/>
        <a:p>
          <a:endParaRPr lang="en-US"/>
        </a:p>
      </dgm:t>
    </dgm:pt>
    <dgm:pt modelId="{6194F40F-E0A7-4493-964A-1FD30DA71BE6}" type="sibTrans" cxnId="{012BD21C-F3BC-4723-9B97-CFFD0EFD7755}">
      <dgm:prSet/>
      <dgm:spPr/>
      <dgm:t>
        <a:bodyPr/>
        <a:lstStyle/>
        <a:p>
          <a:endParaRPr lang="en-US"/>
        </a:p>
      </dgm:t>
    </dgm:pt>
    <dgm:pt modelId="{46942691-6569-4AEE-BE3F-D05F86C6D9A9}">
      <dgm:prSet phldrT="[Text]"/>
      <dgm:spPr/>
      <dgm:t>
        <a:bodyPr/>
        <a:lstStyle/>
        <a:p>
          <a:r>
            <a:rPr lang="en-US" dirty="0"/>
            <a:t>All 4 of the C’s of onboarding are addressed</a:t>
          </a:r>
        </a:p>
      </dgm:t>
    </dgm:pt>
    <dgm:pt modelId="{7B5BB9E9-DD38-43FF-85F5-ABA389A1A4ED}" type="parTrans" cxnId="{6CE8A6E8-EF0E-4A60-B9F2-F373104794A8}">
      <dgm:prSet/>
      <dgm:spPr/>
      <dgm:t>
        <a:bodyPr/>
        <a:lstStyle/>
        <a:p>
          <a:endParaRPr lang="en-US"/>
        </a:p>
      </dgm:t>
    </dgm:pt>
    <dgm:pt modelId="{8BFBC419-B6E6-405E-A93A-1DC75A982D9F}" type="sibTrans" cxnId="{6CE8A6E8-EF0E-4A60-B9F2-F373104794A8}">
      <dgm:prSet/>
      <dgm:spPr/>
      <dgm:t>
        <a:bodyPr/>
        <a:lstStyle/>
        <a:p>
          <a:endParaRPr lang="en-US"/>
        </a:p>
      </dgm:t>
    </dgm:pt>
    <dgm:pt modelId="{A7121AEB-6E6E-41CF-991F-98C3B84C66EF}">
      <dgm:prSet phldrT="[Text]"/>
      <dgm:spPr/>
      <dgm:t>
        <a:bodyPr/>
        <a:lstStyle/>
        <a:p>
          <a:r>
            <a:rPr lang="en-US" dirty="0"/>
            <a:t>Systematic process and strategic approach</a:t>
          </a:r>
        </a:p>
      </dgm:t>
    </dgm:pt>
    <dgm:pt modelId="{BABAB08A-D8C3-4C91-9A1C-9FA9EA79D19A}" type="parTrans" cxnId="{171B69DC-965F-4C06-B969-1F70682BE7C7}">
      <dgm:prSet/>
      <dgm:spPr/>
      <dgm:t>
        <a:bodyPr/>
        <a:lstStyle/>
        <a:p>
          <a:endParaRPr lang="en-US"/>
        </a:p>
      </dgm:t>
    </dgm:pt>
    <dgm:pt modelId="{EC98EA1C-AFE3-42B9-9C51-249348E9BFC3}" type="sibTrans" cxnId="{171B69DC-965F-4C06-B969-1F70682BE7C7}">
      <dgm:prSet/>
      <dgm:spPr/>
      <dgm:t>
        <a:bodyPr/>
        <a:lstStyle/>
        <a:p>
          <a:endParaRPr lang="en-US"/>
        </a:p>
      </dgm:t>
    </dgm:pt>
    <dgm:pt modelId="{0240648C-F0F2-4A88-A513-F8ED0C10D0E0}">
      <dgm:prSet phldrT="[Text]"/>
      <dgm:spPr/>
      <dgm:t>
        <a:bodyPr/>
        <a:lstStyle/>
        <a:p>
          <a:r>
            <a:rPr lang="en-US" dirty="0"/>
            <a:t>Knowledge and fit within an organizational culture</a:t>
          </a:r>
        </a:p>
      </dgm:t>
    </dgm:pt>
    <dgm:pt modelId="{FDA37239-0DCF-416D-9B0C-730F35F8B96E}" type="parTrans" cxnId="{55477C76-BBC8-4562-9765-8F6BEE273498}">
      <dgm:prSet/>
      <dgm:spPr/>
      <dgm:t>
        <a:bodyPr/>
        <a:lstStyle/>
        <a:p>
          <a:endParaRPr lang="en-US"/>
        </a:p>
      </dgm:t>
    </dgm:pt>
    <dgm:pt modelId="{9DC92C32-B636-422E-8F51-B642B0B5E915}" type="sibTrans" cxnId="{55477C76-BBC8-4562-9765-8F6BEE273498}">
      <dgm:prSet/>
      <dgm:spPr/>
      <dgm:t>
        <a:bodyPr/>
        <a:lstStyle/>
        <a:p>
          <a:endParaRPr lang="en-US"/>
        </a:p>
      </dgm:t>
    </dgm:pt>
    <dgm:pt modelId="{045BA736-AA5A-4026-8A66-897099555F34}">
      <dgm:prSet phldrT="[Text]"/>
      <dgm:spPr/>
      <dgm:t>
        <a:bodyPr/>
        <a:lstStyle/>
        <a:p>
          <a:r>
            <a:rPr lang="en-US" dirty="0"/>
            <a:t>Social integration: Research has shown that new employees need to feel socially comfortable and accepted by their peers</a:t>
          </a:r>
        </a:p>
      </dgm:t>
    </dgm:pt>
    <dgm:pt modelId="{B1149E29-FBD5-4111-B1A1-B40EEEB84FC6}" type="parTrans" cxnId="{2F040D61-C98B-4722-A06B-E68DAE73CEEA}">
      <dgm:prSet/>
      <dgm:spPr/>
      <dgm:t>
        <a:bodyPr/>
        <a:lstStyle/>
        <a:p>
          <a:endParaRPr lang="en-US"/>
        </a:p>
      </dgm:t>
    </dgm:pt>
    <dgm:pt modelId="{A4CB2D5D-DA06-4EE8-B574-727D732ED675}" type="sibTrans" cxnId="{2F040D61-C98B-4722-A06B-E68DAE73CEEA}">
      <dgm:prSet/>
      <dgm:spPr/>
      <dgm:t>
        <a:bodyPr/>
        <a:lstStyle/>
        <a:p>
          <a:endParaRPr lang="en-US"/>
        </a:p>
      </dgm:t>
    </dgm:pt>
    <dgm:pt modelId="{D0159887-CE5A-43D0-B3F6-C824B5A07D09}">
      <dgm:prSet phldrT="[Text]"/>
      <dgm:spPr/>
      <dgm:t>
        <a:bodyPr/>
        <a:lstStyle/>
        <a:p>
          <a:r>
            <a:rPr lang="en-US" dirty="0"/>
            <a:t>Make time to engage in small talk, arranging social interactions (lunch), participating in company functions, </a:t>
          </a:r>
          <a:r>
            <a:rPr lang="en-US" dirty="0" err="1"/>
            <a:t>etc</a:t>
          </a:r>
          <a:endParaRPr lang="en-US" dirty="0"/>
        </a:p>
      </dgm:t>
    </dgm:pt>
    <dgm:pt modelId="{380D8048-08C2-4CAC-9C60-83B8B520DAA4}" type="parTrans" cxnId="{2122E1BC-2ECA-407E-969B-692BAA7F8346}">
      <dgm:prSet/>
      <dgm:spPr/>
      <dgm:t>
        <a:bodyPr/>
        <a:lstStyle/>
        <a:p>
          <a:endParaRPr lang="en-US"/>
        </a:p>
      </dgm:t>
    </dgm:pt>
    <dgm:pt modelId="{4AF3E764-90BD-4497-9A3E-F17E4F6EAC2E}" type="sibTrans" cxnId="{2122E1BC-2ECA-407E-969B-692BAA7F8346}">
      <dgm:prSet/>
      <dgm:spPr/>
      <dgm:t>
        <a:bodyPr/>
        <a:lstStyle/>
        <a:p>
          <a:endParaRPr lang="en-US"/>
        </a:p>
      </dgm:t>
    </dgm:pt>
    <dgm:pt modelId="{F014D22A-DFFF-4560-B6A2-51780C5985E0}">
      <dgm:prSet phldrT="[Text]"/>
      <dgm:spPr/>
      <dgm:t>
        <a:bodyPr/>
        <a:lstStyle/>
        <a:p>
          <a:r>
            <a:rPr lang="en-US" dirty="0"/>
            <a:t>Every company has a unique culture and new employees need to learn how to navigate their place within it (organizational politics, goals and values, </a:t>
          </a:r>
          <a:r>
            <a:rPr lang="en-US" dirty="0" err="1"/>
            <a:t>etc</a:t>
          </a:r>
          <a:r>
            <a:rPr lang="en-US" dirty="0"/>
            <a:t>)</a:t>
          </a:r>
        </a:p>
      </dgm:t>
    </dgm:pt>
    <dgm:pt modelId="{8A727943-F597-4C9F-90FE-31482834329B}" type="parTrans" cxnId="{C45992A5-35A3-48F9-9271-2F413182CB34}">
      <dgm:prSet/>
      <dgm:spPr/>
      <dgm:t>
        <a:bodyPr/>
        <a:lstStyle/>
        <a:p>
          <a:endParaRPr lang="en-US"/>
        </a:p>
      </dgm:t>
    </dgm:pt>
    <dgm:pt modelId="{F76F5EF3-8BEF-4E63-B4F0-07BC58D84C23}" type="sibTrans" cxnId="{C45992A5-35A3-48F9-9271-2F413182CB34}">
      <dgm:prSet/>
      <dgm:spPr/>
      <dgm:t>
        <a:bodyPr/>
        <a:lstStyle/>
        <a:p>
          <a:endParaRPr lang="en-US"/>
        </a:p>
      </dgm:t>
    </dgm:pt>
    <dgm:pt modelId="{6F7A6E95-7F86-44F8-A09E-AC4B26BB3053}">
      <dgm:prSet phldrT="[Text]"/>
      <dgm:spPr/>
      <dgm:t>
        <a:bodyPr/>
        <a:lstStyle/>
        <a:p>
          <a:r>
            <a:rPr lang="en-US" dirty="0"/>
            <a:t>Performance should be a long term outcome of onboarding….recent survey found that employees who went through an improved onboarding program were fully productive 2 months faster than employees in a traditional program.</a:t>
          </a:r>
        </a:p>
      </dgm:t>
    </dgm:pt>
    <dgm:pt modelId="{A58800FF-8F45-44D6-B93B-1A46A71BB7E8}" type="parTrans" cxnId="{190B0E10-750B-4CCC-B77A-8666F6C54205}">
      <dgm:prSet/>
      <dgm:spPr/>
      <dgm:t>
        <a:bodyPr/>
        <a:lstStyle/>
        <a:p>
          <a:endParaRPr lang="en-US"/>
        </a:p>
      </dgm:t>
    </dgm:pt>
    <dgm:pt modelId="{C541699C-54AA-478D-B0D0-72469C18DA34}" type="sibTrans" cxnId="{190B0E10-750B-4CCC-B77A-8666F6C54205}">
      <dgm:prSet/>
      <dgm:spPr/>
      <dgm:t>
        <a:bodyPr/>
        <a:lstStyle/>
        <a:p>
          <a:endParaRPr lang="en-US"/>
        </a:p>
      </dgm:t>
    </dgm:pt>
    <dgm:pt modelId="{28137B84-DD9F-4110-9676-111D56876DF4}" type="pres">
      <dgm:prSet presAssocID="{573EE2E3-8C06-4E5E-8A68-F9B9B2DD50F9}" presName="linear" presStyleCnt="0">
        <dgm:presLayoutVars>
          <dgm:animLvl val="lvl"/>
          <dgm:resizeHandles val="exact"/>
        </dgm:presLayoutVars>
      </dgm:prSet>
      <dgm:spPr/>
    </dgm:pt>
    <dgm:pt modelId="{7CE9A5E8-A695-44C0-B15B-1E9E57A09194}" type="pres">
      <dgm:prSet presAssocID="{5A37085F-0FD3-4995-B8E6-404CED36191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FE3D6F2-6C4C-473E-9A0F-16112D623FE4}" type="pres">
      <dgm:prSet presAssocID="{5A37085F-0FD3-4995-B8E6-404CED36191D}" presName="childText" presStyleLbl="revTx" presStyleIdx="0" presStyleCnt="3">
        <dgm:presLayoutVars>
          <dgm:bulletEnabled val="1"/>
        </dgm:presLayoutVars>
      </dgm:prSet>
      <dgm:spPr/>
    </dgm:pt>
    <dgm:pt modelId="{BB160DEB-A70D-43D6-ADAC-23C94404CDCA}" type="pres">
      <dgm:prSet presAssocID="{379644E9-E5D0-4804-AB7F-F562A2AB682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86DA05-4E0A-401A-9185-E81C4C3233C9}" type="pres">
      <dgm:prSet presAssocID="{379644E9-E5D0-4804-AB7F-F562A2AB682C}" presName="childText" presStyleLbl="revTx" presStyleIdx="1" presStyleCnt="3">
        <dgm:presLayoutVars>
          <dgm:bulletEnabled val="1"/>
        </dgm:presLayoutVars>
      </dgm:prSet>
      <dgm:spPr/>
    </dgm:pt>
    <dgm:pt modelId="{1D9DE4DF-832D-4B52-98F3-DDD67DA5AD89}" type="pres">
      <dgm:prSet presAssocID="{E6A4A21F-FA11-4E02-877F-05566319454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A2BBF39-6951-4150-A650-A4F356A25B55}" type="pres">
      <dgm:prSet presAssocID="{E6A4A21F-FA11-4E02-877F-05566319454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0B0E10-750B-4CCC-B77A-8666F6C54205}" srcId="{E6A4A21F-FA11-4E02-877F-055663194543}" destId="{6F7A6E95-7F86-44F8-A09E-AC4B26BB3053}" srcOrd="4" destOrd="0" parTransId="{A58800FF-8F45-44D6-B93B-1A46A71BB7E8}" sibTransId="{C541699C-54AA-478D-B0D0-72469C18DA34}"/>
    <dgm:cxn modelId="{22A76611-3C7E-428E-ADC3-8599B7EF05BC}" type="presOf" srcId="{BC866839-DD5A-4D1B-8751-18245E602F11}" destId="{CFE3D6F2-6C4C-473E-9A0F-16112D623FE4}" srcOrd="0" destOrd="1" presId="urn:microsoft.com/office/officeart/2005/8/layout/vList2"/>
    <dgm:cxn modelId="{0BD6C215-5860-4258-8A3D-2A3A13F3ED8F}" srcId="{573EE2E3-8C06-4E5E-8A68-F9B9B2DD50F9}" destId="{5A37085F-0FD3-4995-B8E6-404CED36191D}" srcOrd="0" destOrd="0" parTransId="{5DF9A788-00A5-4B0E-AC50-5A655776EA21}" sibTransId="{31661B2A-BF55-4385-8BCB-BDF80D7F1CD6}"/>
    <dgm:cxn modelId="{FB2C0D18-3396-47BC-B71E-8CD6CF86D3E3}" type="presOf" srcId="{6F7A6E95-7F86-44F8-A09E-AC4B26BB3053}" destId="{6A2BBF39-6951-4150-A650-A4F356A25B55}" srcOrd="0" destOrd="4" presId="urn:microsoft.com/office/officeart/2005/8/layout/vList2"/>
    <dgm:cxn modelId="{012BD21C-F3BC-4723-9B97-CFFD0EFD7755}" srcId="{573EE2E3-8C06-4E5E-8A68-F9B9B2DD50F9}" destId="{E6A4A21F-FA11-4E02-877F-055663194543}" srcOrd="2" destOrd="0" parTransId="{DC6C3B61-C0A9-4638-B3D1-71615D988D15}" sibTransId="{6194F40F-E0A7-4493-964A-1FD30DA71BE6}"/>
    <dgm:cxn modelId="{CB2C1120-B946-4BB9-B613-5F6DDAC0AF9E}" type="presOf" srcId="{D0159887-CE5A-43D0-B3F6-C824B5A07D09}" destId="{0F86DA05-4E0A-401A-9185-E81C4C3233C9}" srcOrd="0" destOrd="2" presId="urn:microsoft.com/office/officeart/2005/8/layout/vList2"/>
    <dgm:cxn modelId="{CCBAF124-0084-44C3-8A4D-D1EA1CF7DCAA}" type="presOf" srcId="{5A37085F-0FD3-4995-B8E6-404CED36191D}" destId="{7CE9A5E8-A695-44C0-B15B-1E9E57A09194}" srcOrd="0" destOrd="0" presId="urn:microsoft.com/office/officeart/2005/8/layout/vList2"/>
    <dgm:cxn modelId="{BC2B1435-763C-4032-BDF6-FC5739BAAE0A}" type="presOf" srcId="{0240648C-F0F2-4A88-A513-F8ED0C10D0E0}" destId="{6A2BBF39-6951-4150-A650-A4F356A25B55}" srcOrd="0" destOrd="2" presId="urn:microsoft.com/office/officeart/2005/8/layout/vList2"/>
    <dgm:cxn modelId="{2F040D61-C98B-4722-A06B-E68DAE73CEEA}" srcId="{379644E9-E5D0-4804-AB7F-F562A2AB682C}" destId="{045BA736-AA5A-4026-8A66-897099555F34}" srcOrd="1" destOrd="0" parTransId="{B1149E29-FBD5-4111-B1A1-B40EEEB84FC6}" sibTransId="{A4CB2D5D-DA06-4EE8-B574-727D732ED675}"/>
    <dgm:cxn modelId="{E3A39762-7DE9-40E2-ACEE-73B2E7A24E84}" type="presOf" srcId="{F014D22A-DFFF-4560-B6A2-51780C5985E0}" destId="{6A2BBF39-6951-4150-A650-A4F356A25B55}" srcOrd="0" destOrd="3" presId="urn:microsoft.com/office/officeart/2005/8/layout/vList2"/>
    <dgm:cxn modelId="{689D686B-05EF-4E19-9F03-395960BD5968}" type="presOf" srcId="{640F0E1A-59BB-4EF2-BD2F-FC662A7AFD4D}" destId="{0F86DA05-4E0A-401A-9185-E81C4C3233C9}" srcOrd="0" destOrd="0" presId="urn:microsoft.com/office/officeart/2005/8/layout/vList2"/>
    <dgm:cxn modelId="{EA52604C-6CAA-47EA-B3CF-593712B971E5}" srcId="{5A37085F-0FD3-4995-B8E6-404CED36191D}" destId="{17AD15DF-FA8B-4034-BEAC-186AE5C68975}" srcOrd="0" destOrd="0" parTransId="{579DAADD-C1CB-4945-BEDD-5E800BF4A6BB}" sibTransId="{6CC37F23-750B-44FF-9864-E1C24B355E9F}"/>
    <dgm:cxn modelId="{B0481A4E-B954-46DC-A5DC-249A29684942}" type="presOf" srcId="{46942691-6569-4AEE-BE3F-D05F86C6D9A9}" destId="{6A2BBF39-6951-4150-A650-A4F356A25B55}" srcOrd="0" destOrd="0" presId="urn:microsoft.com/office/officeart/2005/8/layout/vList2"/>
    <dgm:cxn modelId="{4FACF96F-A873-489C-8910-6131D28F2B7C}" type="presOf" srcId="{A7121AEB-6E6E-41CF-991F-98C3B84C66EF}" destId="{6A2BBF39-6951-4150-A650-A4F356A25B55}" srcOrd="0" destOrd="1" presId="urn:microsoft.com/office/officeart/2005/8/layout/vList2"/>
    <dgm:cxn modelId="{55477C76-BBC8-4562-9765-8F6BEE273498}" srcId="{E6A4A21F-FA11-4E02-877F-055663194543}" destId="{0240648C-F0F2-4A88-A513-F8ED0C10D0E0}" srcOrd="2" destOrd="0" parTransId="{FDA37239-0DCF-416D-9B0C-730F35F8B96E}" sibTransId="{9DC92C32-B636-422E-8F51-B642B0B5E915}"/>
    <dgm:cxn modelId="{39F92189-95B6-4FA5-AE8E-10CD04ABBB68}" type="presOf" srcId="{2517E7D1-9C9D-466D-A644-74B07C1AA48C}" destId="{CFE3D6F2-6C4C-473E-9A0F-16112D623FE4}" srcOrd="0" destOrd="2" presId="urn:microsoft.com/office/officeart/2005/8/layout/vList2"/>
    <dgm:cxn modelId="{4FF420A1-70CC-4C14-8784-00C4A923AD2D}" srcId="{5A37085F-0FD3-4995-B8E6-404CED36191D}" destId="{2517E7D1-9C9D-466D-A644-74B07C1AA48C}" srcOrd="2" destOrd="0" parTransId="{D23BE182-DCEC-4321-834E-54FE6AA699B4}" sibTransId="{D79BE46B-9F98-4664-8727-251A541287E7}"/>
    <dgm:cxn modelId="{C45992A5-35A3-48F9-9271-2F413182CB34}" srcId="{E6A4A21F-FA11-4E02-877F-055663194543}" destId="{F014D22A-DFFF-4560-B6A2-51780C5985E0}" srcOrd="3" destOrd="0" parTransId="{8A727943-F597-4C9F-90FE-31482834329B}" sibTransId="{F76F5EF3-8BEF-4E63-B4F0-07BC58D84C23}"/>
    <dgm:cxn modelId="{7C1321AE-C36B-443A-8F42-5C61E4EEF4E3}" type="presOf" srcId="{17AD15DF-FA8B-4034-BEAC-186AE5C68975}" destId="{CFE3D6F2-6C4C-473E-9A0F-16112D623FE4}" srcOrd="0" destOrd="0" presId="urn:microsoft.com/office/officeart/2005/8/layout/vList2"/>
    <dgm:cxn modelId="{91A02AAF-ED48-4E2C-A4C9-822D9AFF220F}" srcId="{5A37085F-0FD3-4995-B8E6-404CED36191D}" destId="{BC866839-DD5A-4D1B-8751-18245E602F11}" srcOrd="1" destOrd="0" parTransId="{ED9605C7-069C-4B6F-9B22-695FE501F088}" sibTransId="{70DCD242-6924-468A-B3DF-D98B3853C5EA}"/>
    <dgm:cxn modelId="{20D3D5B0-B056-41B5-A009-328670E7D31C}" srcId="{379644E9-E5D0-4804-AB7F-F562A2AB682C}" destId="{640F0E1A-59BB-4EF2-BD2F-FC662A7AFD4D}" srcOrd="0" destOrd="0" parTransId="{379265F5-285A-4B98-B613-3E10E9A9DE58}" sibTransId="{7E45599B-B35E-4E2A-954D-34549A0DD0E6}"/>
    <dgm:cxn modelId="{2122E1BC-2ECA-407E-969B-692BAA7F8346}" srcId="{379644E9-E5D0-4804-AB7F-F562A2AB682C}" destId="{D0159887-CE5A-43D0-B3F6-C824B5A07D09}" srcOrd="2" destOrd="0" parTransId="{380D8048-08C2-4CAC-9C60-83B8B520DAA4}" sibTransId="{4AF3E764-90BD-4497-9A3E-F17E4F6EAC2E}"/>
    <dgm:cxn modelId="{C8EAEDBD-5C6C-41F0-9F59-E384928A1719}" type="presOf" srcId="{E6A4A21F-FA11-4E02-877F-055663194543}" destId="{1D9DE4DF-832D-4B52-98F3-DDD67DA5AD89}" srcOrd="0" destOrd="0" presId="urn:microsoft.com/office/officeart/2005/8/layout/vList2"/>
    <dgm:cxn modelId="{492DB3C6-9636-4C89-BFFF-2E247BFBF6A0}" type="presOf" srcId="{045BA736-AA5A-4026-8A66-897099555F34}" destId="{0F86DA05-4E0A-401A-9185-E81C4C3233C9}" srcOrd="0" destOrd="1" presId="urn:microsoft.com/office/officeart/2005/8/layout/vList2"/>
    <dgm:cxn modelId="{981E8BD0-DD6E-4480-950E-F9951D9FE7A7}" srcId="{573EE2E3-8C06-4E5E-8A68-F9B9B2DD50F9}" destId="{379644E9-E5D0-4804-AB7F-F562A2AB682C}" srcOrd="1" destOrd="0" parTransId="{D9D913E1-9481-4BFD-A6F7-6D8663E6470D}" sibTransId="{EFF837F5-43AB-4563-AEC1-8F601744A831}"/>
    <dgm:cxn modelId="{171B69DC-965F-4C06-B969-1F70682BE7C7}" srcId="{E6A4A21F-FA11-4E02-877F-055663194543}" destId="{A7121AEB-6E6E-41CF-991F-98C3B84C66EF}" srcOrd="1" destOrd="0" parTransId="{BABAB08A-D8C3-4C91-9A1C-9FA9EA79D19A}" sibTransId="{EC98EA1C-AFE3-42B9-9C51-249348E9BFC3}"/>
    <dgm:cxn modelId="{6CE8A6E8-EF0E-4A60-B9F2-F373104794A8}" srcId="{E6A4A21F-FA11-4E02-877F-055663194543}" destId="{46942691-6569-4AEE-BE3F-D05F86C6D9A9}" srcOrd="0" destOrd="0" parTransId="{7B5BB9E9-DD38-43FF-85F5-ABA389A1A4ED}" sibTransId="{8BFBC419-B6E6-405E-A93A-1DC75A982D9F}"/>
    <dgm:cxn modelId="{67419FEF-A381-4157-9F22-972A34BA74B0}" type="presOf" srcId="{573EE2E3-8C06-4E5E-8A68-F9B9B2DD50F9}" destId="{28137B84-DD9F-4110-9676-111D56876DF4}" srcOrd="0" destOrd="0" presId="urn:microsoft.com/office/officeart/2005/8/layout/vList2"/>
    <dgm:cxn modelId="{02CC4EF2-E627-4132-B0FF-17BDCC9FF778}" type="presOf" srcId="{379644E9-E5D0-4804-AB7F-F562A2AB682C}" destId="{BB160DEB-A70D-43D6-ADAC-23C94404CDCA}" srcOrd="0" destOrd="0" presId="urn:microsoft.com/office/officeart/2005/8/layout/vList2"/>
    <dgm:cxn modelId="{95CE6CE7-D010-46EF-945E-6F6B61DD0B59}" type="presParOf" srcId="{28137B84-DD9F-4110-9676-111D56876DF4}" destId="{7CE9A5E8-A695-44C0-B15B-1E9E57A09194}" srcOrd="0" destOrd="0" presId="urn:microsoft.com/office/officeart/2005/8/layout/vList2"/>
    <dgm:cxn modelId="{D735A098-9C82-4EE4-989C-350941AEDE14}" type="presParOf" srcId="{28137B84-DD9F-4110-9676-111D56876DF4}" destId="{CFE3D6F2-6C4C-473E-9A0F-16112D623FE4}" srcOrd="1" destOrd="0" presId="urn:microsoft.com/office/officeart/2005/8/layout/vList2"/>
    <dgm:cxn modelId="{388E4895-28EB-4069-A8F4-B0282125AA8B}" type="presParOf" srcId="{28137B84-DD9F-4110-9676-111D56876DF4}" destId="{BB160DEB-A70D-43D6-ADAC-23C94404CDCA}" srcOrd="2" destOrd="0" presId="urn:microsoft.com/office/officeart/2005/8/layout/vList2"/>
    <dgm:cxn modelId="{062D7EA6-D2F7-42F4-944D-2381125A1B0B}" type="presParOf" srcId="{28137B84-DD9F-4110-9676-111D56876DF4}" destId="{0F86DA05-4E0A-401A-9185-E81C4C3233C9}" srcOrd="3" destOrd="0" presId="urn:microsoft.com/office/officeart/2005/8/layout/vList2"/>
    <dgm:cxn modelId="{C1619273-B617-40CA-BE10-0463655F22E8}" type="presParOf" srcId="{28137B84-DD9F-4110-9676-111D56876DF4}" destId="{1D9DE4DF-832D-4B52-98F3-DDD67DA5AD89}" srcOrd="4" destOrd="0" presId="urn:microsoft.com/office/officeart/2005/8/layout/vList2"/>
    <dgm:cxn modelId="{BB274D3B-930F-4619-A066-9BD0A5994842}" type="presParOf" srcId="{28137B84-DD9F-4110-9676-111D56876DF4}" destId="{6A2BBF39-6951-4150-A650-A4F356A25B5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9B29B-D398-4C81-B77B-B95E5E0A790B}">
      <dsp:nvSpPr>
        <dsp:cNvPr id="0" name=""/>
        <dsp:cNvSpPr/>
      </dsp:nvSpPr>
      <dsp:spPr>
        <a:xfrm>
          <a:off x="0" y="2287"/>
          <a:ext cx="111550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64807-D272-4942-B1D1-9E21405D2078}">
      <dsp:nvSpPr>
        <dsp:cNvPr id="0" name=""/>
        <dsp:cNvSpPr/>
      </dsp:nvSpPr>
      <dsp:spPr>
        <a:xfrm>
          <a:off x="0" y="2287"/>
          <a:ext cx="11155018" cy="78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According to March 2015 edition of Harvard Business Review, almost a quarter of companies say they don’t bother with formal onboarding programs</a:t>
          </a:r>
        </a:p>
      </dsp:txBody>
      <dsp:txXfrm>
        <a:off x="0" y="2287"/>
        <a:ext cx="11155018" cy="780011"/>
      </dsp:txXfrm>
    </dsp:sp>
    <dsp:sp modelId="{CD057E8D-F753-4A15-ABB4-FBB0835ABBB0}">
      <dsp:nvSpPr>
        <dsp:cNvPr id="0" name=""/>
        <dsp:cNvSpPr/>
      </dsp:nvSpPr>
      <dsp:spPr>
        <a:xfrm>
          <a:off x="0" y="782298"/>
          <a:ext cx="11155018" cy="0"/>
        </a:xfrm>
        <a:prstGeom prst="line">
          <a:avLst/>
        </a:prstGeom>
        <a:solidFill>
          <a:schemeClr val="accent5">
            <a:hueOff val="-386304"/>
            <a:satOff val="0"/>
            <a:lumOff val="-1020"/>
            <a:alphaOff val="0"/>
          </a:schemeClr>
        </a:solidFill>
        <a:ln w="19050" cap="flat" cmpd="sng" algn="ctr">
          <a:solidFill>
            <a:schemeClr val="accent5">
              <a:hueOff val="-386304"/>
              <a:satOff val="0"/>
              <a:lumOff val="-1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D6A20-21D8-4CE4-A4AC-9418CCD50162}">
      <dsp:nvSpPr>
        <dsp:cNvPr id="0" name=""/>
        <dsp:cNvSpPr/>
      </dsp:nvSpPr>
      <dsp:spPr>
        <a:xfrm>
          <a:off x="0" y="782298"/>
          <a:ext cx="11155018" cy="78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Creating a good onboarding experience is no longer  nice-to-have, it’s a necessity!</a:t>
          </a:r>
        </a:p>
      </dsp:txBody>
      <dsp:txXfrm>
        <a:off x="0" y="782298"/>
        <a:ext cx="11155018" cy="780011"/>
      </dsp:txXfrm>
    </dsp:sp>
    <dsp:sp modelId="{82CFC513-422D-4653-910F-7DEEEBCF8C65}">
      <dsp:nvSpPr>
        <dsp:cNvPr id="0" name=""/>
        <dsp:cNvSpPr/>
      </dsp:nvSpPr>
      <dsp:spPr>
        <a:xfrm>
          <a:off x="0" y="1562310"/>
          <a:ext cx="11155018" cy="0"/>
        </a:xfrm>
        <a:prstGeom prst="line">
          <a:avLst/>
        </a:prstGeom>
        <a:solidFill>
          <a:schemeClr val="accent5">
            <a:hueOff val="-772608"/>
            <a:satOff val="0"/>
            <a:lumOff val="-2039"/>
            <a:alphaOff val="0"/>
          </a:schemeClr>
        </a:solidFill>
        <a:ln w="19050" cap="flat" cmpd="sng" algn="ctr">
          <a:solidFill>
            <a:schemeClr val="accent5">
              <a:hueOff val="-772608"/>
              <a:satOff val="0"/>
              <a:lumOff val="-2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66C07-EE6A-4BD9-92C5-1A7271E9C29D}">
      <dsp:nvSpPr>
        <dsp:cNvPr id="0" name=""/>
        <dsp:cNvSpPr/>
      </dsp:nvSpPr>
      <dsp:spPr>
        <a:xfrm>
          <a:off x="0" y="1562310"/>
          <a:ext cx="11155018" cy="78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Onboarding is considered to be one of the most broken processes in the workplace</a:t>
          </a:r>
        </a:p>
      </dsp:txBody>
      <dsp:txXfrm>
        <a:off x="0" y="1562310"/>
        <a:ext cx="11155018" cy="780011"/>
      </dsp:txXfrm>
    </dsp:sp>
    <dsp:sp modelId="{858BB81C-B583-4B64-ADEA-6327DC08071F}">
      <dsp:nvSpPr>
        <dsp:cNvPr id="0" name=""/>
        <dsp:cNvSpPr/>
      </dsp:nvSpPr>
      <dsp:spPr>
        <a:xfrm>
          <a:off x="0" y="2342321"/>
          <a:ext cx="11155018" cy="0"/>
        </a:xfrm>
        <a:prstGeom prst="line">
          <a:avLst/>
        </a:prstGeom>
        <a:solidFill>
          <a:schemeClr val="accent5">
            <a:hueOff val="-1158912"/>
            <a:satOff val="0"/>
            <a:lumOff val="-3059"/>
            <a:alphaOff val="0"/>
          </a:schemeClr>
        </a:solidFill>
        <a:ln w="19050" cap="flat" cmpd="sng" algn="ctr">
          <a:solidFill>
            <a:schemeClr val="accent5">
              <a:hueOff val="-1158912"/>
              <a:satOff val="0"/>
              <a:lumOff val="-3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9ED93-98FC-4E20-8E05-DE53E4BC4B12}">
      <dsp:nvSpPr>
        <dsp:cNvPr id="0" name=""/>
        <dsp:cNvSpPr/>
      </dsp:nvSpPr>
      <dsp:spPr>
        <a:xfrm>
          <a:off x="0" y="2342321"/>
          <a:ext cx="11155018" cy="78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New employees typically take eight months to reach full productivity.</a:t>
          </a:r>
        </a:p>
      </dsp:txBody>
      <dsp:txXfrm>
        <a:off x="0" y="2342321"/>
        <a:ext cx="11155018" cy="780011"/>
      </dsp:txXfrm>
    </dsp:sp>
    <dsp:sp modelId="{23637AFA-B06E-4A52-A3E5-C1AE5644E619}">
      <dsp:nvSpPr>
        <dsp:cNvPr id="0" name=""/>
        <dsp:cNvSpPr/>
      </dsp:nvSpPr>
      <dsp:spPr>
        <a:xfrm>
          <a:off x="0" y="3122332"/>
          <a:ext cx="11155018" cy="0"/>
        </a:xfrm>
        <a:prstGeom prst="line">
          <a:avLst/>
        </a:prstGeom>
        <a:solidFill>
          <a:schemeClr val="accent5">
            <a:hueOff val="-1545216"/>
            <a:satOff val="0"/>
            <a:lumOff val="-4078"/>
            <a:alphaOff val="0"/>
          </a:schemeClr>
        </a:solidFill>
        <a:ln w="19050" cap="flat" cmpd="sng" algn="ctr">
          <a:solidFill>
            <a:schemeClr val="accent5">
              <a:hueOff val="-1545216"/>
              <a:satOff val="0"/>
              <a:lumOff val="-4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2C393-C7DB-432B-8D6B-2CC1651B306D}">
      <dsp:nvSpPr>
        <dsp:cNvPr id="0" name=""/>
        <dsp:cNvSpPr/>
      </dsp:nvSpPr>
      <dsp:spPr>
        <a:xfrm>
          <a:off x="0" y="3122332"/>
          <a:ext cx="11155018" cy="78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62% of employees hired in the last 12 months met first performance milestones on time compared to 17% without formal onboarding process</a:t>
          </a:r>
        </a:p>
      </dsp:txBody>
      <dsp:txXfrm>
        <a:off x="0" y="3122332"/>
        <a:ext cx="11155018" cy="780011"/>
      </dsp:txXfrm>
    </dsp:sp>
    <dsp:sp modelId="{12FDC4B9-78E5-4AB5-9264-AFDEFE945F37}">
      <dsp:nvSpPr>
        <dsp:cNvPr id="0" name=""/>
        <dsp:cNvSpPr/>
      </dsp:nvSpPr>
      <dsp:spPr>
        <a:xfrm>
          <a:off x="0" y="3902344"/>
          <a:ext cx="11155018" cy="0"/>
        </a:xfrm>
        <a:prstGeom prst="line">
          <a:avLst/>
        </a:prstGeom>
        <a:solidFill>
          <a:schemeClr val="accent5">
            <a:hueOff val="-1931520"/>
            <a:satOff val="0"/>
            <a:lumOff val="-5098"/>
            <a:alphaOff val="0"/>
          </a:schemeClr>
        </a:solidFill>
        <a:ln w="19050" cap="flat" cmpd="sng" algn="ctr">
          <a:solidFill>
            <a:schemeClr val="accent5">
              <a:hueOff val="-1931520"/>
              <a:satOff val="0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70652-2DD2-4CBF-B208-195CA43B4E4B}">
      <dsp:nvSpPr>
        <dsp:cNvPr id="0" name=""/>
        <dsp:cNvSpPr/>
      </dsp:nvSpPr>
      <dsp:spPr>
        <a:xfrm>
          <a:off x="0" y="3902344"/>
          <a:ext cx="11155018" cy="78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Without a good onboarding process about half of new hires fail within 18 months</a:t>
          </a:r>
        </a:p>
      </dsp:txBody>
      <dsp:txXfrm>
        <a:off x="0" y="3902344"/>
        <a:ext cx="11155018" cy="7800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01B6E-9C8E-4D88-B450-2ABF973E2F17}">
      <dsp:nvSpPr>
        <dsp:cNvPr id="0" name=""/>
        <dsp:cNvSpPr/>
      </dsp:nvSpPr>
      <dsp:spPr>
        <a:xfrm rot="21300000">
          <a:off x="14590" y="1740798"/>
          <a:ext cx="4725382" cy="54112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4B203-5D4A-40C5-940B-F8B08AA11095}">
      <dsp:nvSpPr>
        <dsp:cNvPr id="0" name=""/>
        <dsp:cNvSpPr/>
      </dsp:nvSpPr>
      <dsp:spPr>
        <a:xfrm>
          <a:off x="570547" y="201136"/>
          <a:ext cx="1426368" cy="160909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53ED2-3EA1-45E5-9538-1B5AD6370034}">
      <dsp:nvSpPr>
        <dsp:cNvPr id="0" name=""/>
        <dsp:cNvSpPr/>
      </dsp:nvSpPr>
      <dsp:spPr>
        <a:xfrm>
          <a:off x="2519918" y="0"/>
          <a:ext cx="1521460" cy="168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Orientation Checklist</a:t>
          </a:r>
        </a:p>
      </dsp:txBody>
      <dsp:txXfrm>
        <a:off x="2519918" y="0"/>
        <a:ext cx="1521460" cy="1689544"/>
      </dsp:txXfrm>
    </dsp:sp>
    <dsp:sp modelId="{F4211AD9-5C2E-4686-BD25-DC116046D9B9}">
      <dsp:nvSpPr>
        <dsp:cNvPr id="0" name=""/>
        <dsp:cNvSpPr/>
      </dsp:nvSpPr>
      <dsp:spPr>
        <a:xfrm>
          <a:off x="2757646" y="2212498"/>
          <a:ext cx="1426368" cy="160909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93213-B9AA-42FB-A5C6-12A2BED3325E}">
      <dsp:nvSpPr>
        <dsp:cNvPr id="0" name=""/>
        <dsp:cNvSpPr/>
      </dsp:nvSpPr>
      <dsp:spPr>
        <a:xfrm>
          <a:off x="713184" y="2333180"/>
          <a:ext cx="1521460" cy="168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Actual Job Responsibilities</a:t>
          </a:r>
        </a:p>
      </dsp:txBody>
      <dsp:txXfrm>
        <a:off x="713184" y="2333180"/>
        <a:ext cx="1521460" cy="16895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F6D03-CAC8-4FAF-867C-1586F3A35520}">
      <dsp:nvSpPr>
        <dsp:cNvPr id="0" name=""/>
        <dsp:cNvSpPr/>
      </dsp:nvSpPr>
      <dsp:spPr>
        <a:xfrm>
          <a:off x="0" y="677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212D7-CAA2-4F48-9AE5-B7D9B7CA354F}">
      <dsp:nvSpPr>
        <dsp:cNvPr id="0" name=""/>
        <dsp:cNvSpPr/>
      </dsp:nvSpPr>
      <dsp:spPr>
        <a:xfrm>
          <a:off x="0" y="677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</a:t>
          </a:r>
        </a:p>
      </dsp:txBody>
      <dsp:txXfrm>
        <a:off x="0" y="677"/>
        <a:ext cx="4754562" cy="426933"/>
      </dsp:txXfrm>
    </dsp:sp>
    <dsp:sp modelId="{8B104DC2-473A-4CFE-947B-8A110D115947}">
      <dsp:nvSpPr>
        <dsp:cNvPr id="0" name=""/>
        <dsp:cNvSpPr/>
      </dsp:nvSpPr>
      <dsp:spPr>
        <a:xfrm>
          <a:off x="0" y="427610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957E0-0833-490B-A508-500C7D8311C3}">
      <dsp:nvSpPr>
        <dsp:cNvPr id="0" name=""/>
        <dsp:cNvSpPr/>
      </dsp:nvSpPr>
      <dsp:spPr>
        <a:xfrm>
          <a:off x="0" y="427610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2. </a:t>
          </a:r>
        </a:p>
      </dsp:txBody>
      <dsp:txXfrm>
        <a:off x="0" y="427610"/>
        <a:ext cx="4754562" cy="426933"/>
      </dsp:txXfrm>
    </dsp:sp>
    <dsp:sp modelId="{FB0B19D1-4A72-4EE3-AF57-39A5C10BC41E}">
      <dsp:nvSpPr>
        <dsp:cNvPr id="0" name=""/>
        <dsp:cNvSpPr/>
      </dsp:nvSpPr>
      <dsp:spPr>
        <a:xfrm>
          <a:off x="0" y="854544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B6F53-FA99-4C51-9A8F-3C383B5CEC0A}">
      <dsp:nvSpPr>
        <dsp:cNvPr id="0" name=""/>
        <dsp:cNvSpPr/>
      </dsp:nvSpPr>
      <dsp:spPr>
        <a:xfrm>
          <a:off x="0" y="854544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3. </a:t>
          </a:r>
        </a:p>
      </dsp:txBody>
      <dsp:txXfrm>
        <a:off x="0" y="854544"/>
        <a:ext cx="4754562" cy="426933"/>
      </dsp:txXfrm>
    </dsp:sp>
    <dsp:sp modelId="{0605616F-4053-4748-A1E0-D4EBA4326575}">
      <dsp:nvSpPr>
        <dsp:cNvPr id="0" name=""/>
        <dsp:cNvSpPr/>
      </dsp:nvSpPr>
      <dsp:spPr>
        <a:xfrm>
          <a:off x="0" y="1281477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A3C4F-2ADF-4E9C-B51E-4A224106F4AA}">
      <dsp:nvSpPr>
        <dsp:cNvPr id="0" name=""/>
        <dsp:cNvSpPr/>
      </dsp:nvSpPr>
      <dsp:spPr>
        <a:xfrm>
          <a:off x="0" y="1281477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4.</a:t>
          </a:r>
        </a:p>
      </dsp:txBody>
      <dsp:txXfrm>
        <a:off x="0" y="1281477"/>
        <a:ext cx="4754562" cy="426933"/>
      </dsp:txXfrm>
    </dsp:sp>
    <dsp:sp modelId="{13561653-6C9B-4942-B7B6-9BD795A52AAE}">
      <dsp:nvSpPr>
        <dsp:cNvPr id="0" name=""/>
        <dsp:cNvSpPr/>
      </dsp:nvSpPr>
      <dsp:spPr>
        <a:xfrm>
          <a:off x="0" y="1708410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0963E-BFE3-4E5E-AF0F-B1BB07BE3D52}">
      <dsp:nvSpPr>
        <dsp:cNvPr id="0" name=""/>
        <dsp:cNvSpPr/>
      </dsp:nvSpPr>
      <dsp:spPr>
        <a:xfrm>
          <a:off x="0" y="1708410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5. </a:t>
          </a:r>
        </a:p>
      </dsp:txBody>
      <dsp:txXfrm>
        <a:off x="0" y="1708410"/>
        <a:ext cx="4754562" cy="426933"/>
      </dsp:txXfrm>
    </dsp:sp>
    <dsp:sp modelId="{C74ADE37-35A9-4C62-9DBC-228271159B36}">
      <dsp:nvSpPr>
        <dsp:cNvPr id="0" name=""/>
        <dsp:cNvSpPr/>
      </dsp:nvSpPr>
      <dsp:spPr>
        <a:xfrm>
          <a:off x="0" y="2135343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490E57-722A-4740-9BA6-045796DFDBAD}">
      <dsp:nvSpPr>
        <dsp:cNvPr id="0" name=""/>
        <dsp:cNvSpPr/>
      </dsp:nvSpPr>
      <dsp:spPr>
        <a:xfrm>
          <a:off x="0" y="2135343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6. </a:t>
          </a:r>
        </a:p>
      </dsp:txBody>
      <dsp:txXfrm>
        <a:off x="0" y="2135343"/>
        <a:ext cx="4754562" cy="426933"/>
      </dsp:txXfrm>
    </dsp:sp>
    <dsp:sp modelId="{96420379-AB65-47F5-9EB1-A56316A6B04C}">
      <dsp:nvSpPr>
        <dsp:cNvPr id="0" name=""/>
        <dsp:cNvSpPr/>
      </dsp:nvSpPr>
      <dsp:spPr>
        <a:xfrm>
          <a:off x="0" y="2562276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4CA08-95C0-47DA-93F1-1CD71DAE02E5}">
      <dsp:nvSpPr>
        <dsp:cNvPr id="0" name=""/>
        <dsp:cNvSpPr/>
      </dsp:nvSpPr>
      <dsp:spPr>
        <a:xfrm>
          <a:off x="0" y="2562276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7. </a:t>
          </a:r>
        </a:p>
      </dsp:txBody>
      <dsp:txXfrm>
        <a:off x="0" y="2562276"/>
        <a:ext cx="4754562" cy="426933"/>
      </dsp:txXfrm>
    </dsp:sp>
    <dsp:sp modelId="{CED47D76-8E03-4031-A9F1-4D9629B23B9B}">
      <dsp:nvSpPr>
        <dsp:cNvPr id="0" name=""/>
        <dsp:cNvSpPr/>
      </dsp:nvSpPr>
      <dsp:spPr>
        <a:xfrm>
          <a:off x="0" y="2989210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7542B-8194-49B2-851F-493CC32A3348}">
      <dsp:nvSpPr>
        <dsp:cNvPr id="0" name=""/>
        <dsp:cNvSpPr/>
      </dsp:nvSpPr>
      <dsp:spPr>
        <a:xfrm>
          <a:off x="0" y="2989210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8. </a:t>
          </a:r>
        </a:p>
      </dsp:txBody>
      <dsp:txXfrm>
        <a:off x="0" y="2989210"/>
        <a:ext cx="4754562" cy="426933"/>
      </dsp:txXfrm>
    </dsp:sp>
    <dsp:sp modelId="{E9F09853-8229-48A7-AA60-B4B472506BC7}">
      <dsp:nvSpPr>
        <dsp:cNvPr id="0" name=""/>
        <dsp:cNvSpPr/>
      </dsp:nvSpPr>
      <dsp:spPr>
        <a:xfrm>
          <a:off x="0" y="3416143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8F696-CB08-4337-8F36-F05679A034F1}">
      <dsp:nvSpPr>
        <dsp:cNvPr id="0" name=""/>
        <dsp:cNvSpPr/>
      </dsp:nvSpPr>
      <dsp:spPr>
        <a:xfrm>
          <a:off x="0" y="3416143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9. </a:t>
          </a:r>
        </a:p>
      </dsp:txBody>
      <dsp:txXfrm>
        <a:off x="0" y="3416143"/>
        <a:ext cx="4754562" cy="426933"/>
      </dsp:txXfrm>
    </dsp:sp>
    <dsp:sp modelId="{E0DE8DAC-53A9-42E9-A732-506F0811A11F}">
      <dsp:nvSpPr>
        <dsp:cNvPr id="0" name=""/>
        <dsp:cNvSpPr/>
      </dsp:nvSpPr>
      <dsp:spPr>
        <a:xfrm>
          <a:off x="0" y="3843076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72BE9-C197-486B-8AF7-4803B86326F8}">
      <dsp:nvSpPr>
        <dsp:cNvPr id="0" name=""/>
        <dsp:cNvSpPr/>
      </dsp:nvSpPr>
      <dsp:spPr>
        <a:xfrm>
          <a:off x="0" y="3843076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10. </a:t>
          </a:r>
        </a:p>
      </dsp:txBody>
      <dsp:txXfrm>
        <a:off x="0" y="3843076"/>
        <a:ext cx="4754562" cy="426933"/>
      </dsp:txXfrm>
    </dsp:sp>
    <dsp:sp modelId="{786CC7F0-17B0-464A-B34B-9CE50DF63629}">
      <dsp:nvSpPr>
        <dsp:cNvPr id="0" name=""/>
        <dsp:cNvSpPr/>
      </dsp:nvSpPr>
      <dsp:spPr>
        <a:xfrm>
          <a:off x="0" y="4270009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AD266-D133-4904-ACA3-28D4118C6461}">
      <dsp:nvSpPr>
        <dsp:cNvPr id="0" name=""/>
        <dsp:cNvSpPr/>
      </dsp:nvSpPr>
      <dsp:spPr>
        <a:xfrm>
          <a:off x="0" y="4270009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11. </a:t>
          </a:r>
        </a:p>
      </dsp:txBody>
      <dsp:txXfrm>
        <a:off x="0" y="4270009"/>
        <a:ext cx="4754562" cy="426933"/>
      </dsp:txXfrm>
    </dsp:sp>
    <dsp:sp modelId="{DCA6590F-3FFA-417B-98E4-8FA81E7615F2}">
      <dsp:nvSpPr>
        <dsp:cNvPr id="0" name=""/>
        <dsp:cNvSpPr/>
      </dsp:nvSpPr>
      <dsp:spPr>
        <a:xfrm>
          <a:off x="0" y="4696942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ABC90-6443-47C5-BCFA-7DD52918EEDF}">
      <dsp:nvSpPr>
        <dsp:cNvPr id="0" name=""/>
        <dsp:cNvSpPr/>
      </dsp:nvSpPr>
      <dsp:spPr>
        <a:xfrm>
          <a:off x="0" y="4696942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12. </a:t>
          </a:r>
        </a:p>
      </dsp:txBody>
      <dsp:txXfrm>
        <a:off x="0" y="4696942"/>
        <a:ext cx="4754562" cy="426933"/>
      </dsp:txXfrm>
    </dsp:sp>
    <dsp:sp modelId="{F647AD77-9FAB-4A20-B89C-8994D75AC645}">
      <dsp:nvSpPr>
        <dsp:cNvPr id="0" name=""/>
        <dsp:cNvSpPr/>
      </dsp:nvSpPr>
      <dsp:spPr>
        <a:xfrm>
          <a:off x="0" y="5123876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FB88F-E032-4169-AFF7-0E29239BC3FE}">
      <dsp:nvSpPr>
        <dsp:cNvPr id="0" name=""/>
        <dsp:cNvSpPr/>
      </dsp:nvSpPr>
      <dsp:spPr>
        <a:xfrm>
          <a:off x="0" y="5123876"/>
          <a:ext cx="4754562" cy="42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13. </a:t>
          </a:r>
        </a:p>
      </dsp:txBody>
      <dsp:txXfrm>
        <a:off x="0" y="5123876"/>
        <a:ext cx="4754562" cy="4269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E112A-9998-47D4-BF63-B60A731DF400}">
      <dsp:nvSpPr>
        <dsp:cNvPr id="0" name=""/>
        <dsp:cNvSpPr/>
      </dsp:nvSpPr>
      <dsp:spPr>
        <a:xfrm>
          <a:off x="0" y="677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59EE7-FC41-4097-B2B6-A064F34584E5}">
      <dsp:nvSpPr>
        <dsp:cNvPr id="0" name=""/>
        <dsp:cNvSpPr/>
      </dsp:nvSpPr>
      <dsp:spPr>
        <a:xfrm>
          <a:off x="0" y="677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Review of Licensing Rules (94 </a:t>
          </a:r>
          <a:r>
            <a:rPr lang="en-US" sz="1100" kern="1200" dirty="0" err="1"/>
            <a:t>pgs</a:t>
          </a:r>
          <a:r>
            <a:rPr lang="en-US" sz="1100" kern="1200" dirty="0"/>
            <a:t>…over 108 licensing rules)</a:t>
          </a:r>
        </a:p>
      </dsp:txBody>
      <dsp:txXfrm>
        <a:off x="0" y="677"/>
        <a:ext cx="4754562" cy="308395"/>
      </dsp:txXfrm>
    </dsp:sp>
    <dsp:sp modelId="{F75EF5A6-D46C-4DF4-85C2-C14D0786B69B}">
      <dsp:nvSpPr>
        <dsp:cNvPr id="0" name=""/>
        <dsp:cNvSpPr/>
      </dsp:nvSpPr>
      <dsp:spPr>
        <a:xfrm>
          <a:off x="0" y="309073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3AFBE-4736-41FC-846C-B171CAD65BBF}">
      <dsp:nvSpPr>
        <dsp:cNvPr id="0" name=""/>
        <dsp:cNvSpPr/>
      </dsp:nvSpPr>
      <dsp:spPr>
        <a:xfrm>
          <a:off x="0" y="309073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of Center Policies and Procedures</a:t>
          </a:r>
          <a:endParaRPr lang="en-US" sz="1100" kern="1200" dirty="0"/>
        </a:p>
      </dsp:txBody>
      <dsp:txXfrm>
        <a:off x="0" y="309073"/>
        <a:ext cx="4754562" cy="308395"/>
      </dsp:txXfrm>
    </dsp:sp>
    <dsp:sp modelId="{E5475E74-E5F0-4664-9AA0-E1EE5E2DC2B6}">
      <dsp:nvSpPr>
        <dsp:cNvPr id="0" name=""/>
        <dsp:cNvSpPr/>
      </dsp:nvSpPr>
      <dsp:spPr>
        <a:xfrm>
          <a:off x="0" y="617469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6CB9C-D434-4F9D-8FB9-EDF9C64C7D15}">
      <dsp:nvSpPr>
        <dsp:cNvPr id="0" name=""/>
        <dsp:cNvSpPr/>
      </dsp:nvSpPr>
      <dsp:spPr>
        <a:xfrm>
          <a:off x="0" y="617469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of emergency plans</a:t>
          </a:r>
          <a:endParaRPr lang="en-US" sz="1100" kern="1200" dirty="0"/>
        </a:p>
      </dsp:txBody>
      <dsp:txXfrm>
        <a:off x="0" y="617469"/>
        <a:ext cx="4754562" cy="308395"/>
      </dsp:txXfrm>
    </dsp:sp>
    <dsp:sp modelId="{41A7247B-059D-4EE6-921D-A38FAC6CA01A}">
      <dsp:nvSpPr>
        <dsp:cNvPr id="0" name=""/>
        <dsp:cNvSpPr/>
      </dsp:nvSpPr>
      <dsp:spPr>
        <a:xfrm>
          <a:off x="0" y="925864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18064-C096-438C-9F98-343511DF0745}">
      <dsp:nvSpPr>
        <dsp:cNvPr id="0" name=""/>
        <dsp:cNvSpPr/>
      </dsp:nvSpPr>
      <dsp:spPr>
        <a:xfrm>
          <a:off x="0" y="925864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Prevention &amp; response to allergies</a:t>
          </a:r>
          <a:endParaRPr lang="en-US" sz="1100" kern="1200" dirty="0"/>
        </a:p>
      </dsp:txBody>
      <dsp:txXfrm>
        <a:off x="0" y="925864"/>
        <a:ext cx="4754562" cy="308395"/>
      </dsp:txXfrm>
    </dsp:sp>
    <dsp:sp modelId="{FC2EB437-8E46-4B33-85DB-C90CFC2E0D1F}">
      <dsp:nvSpPr>
        <dsp:cNvPr id="0" name=""/>
        <dsp:cNvSpPr/>
      </dsp:nvSpPr>
      <dsp:spPr>
        <a:xfrm>
          <a:off x="0" y="1234260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4157B-28C5-4B92-A1C4-DAB736933DAF}">
      <dsp:nvSpPr>
        <dsp:cNvPr id="0" name=""/>
        <dsp:cNvSpPr/>
      </dsp:nvSpPr>
      <dsp:spPr>
        <a:xfrm>
          <a:off x="0" y="1234260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Administration of medication</a:t>
          </a:r>
          <a:endParaRPr lang="en-US" sz="1100" kern="1200" dirty="0"/>
        </a:p>
      </dsp:txBody>
      <dsp:txXfrm>
        <a:off x="0" y="1234260"/>
        <a:ext cx="4754562" cy="308395"/>
      </dsp:txXfrm>
    </dsp:sp>
    <dsp:sp modelId="{EF52E054-903C-4822-B763-19F850C1A997}">
      <dsp:nvSpPr>
        <dsp:cNvPr id="0" name=""/>
        <dsp:cNvSpPr/>
      </dsp:nvSpPr>
      <dsp:spPr>
        <a:xfrm>
          <a:off x="0" y="1542656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FADB5-6BE7-49C8-8733-8144C7EC1595}">
      <dsp:nvSpPr>
        <dsp:cNvPr id="0" name=""/>
        <dsp:cNvSpPr/>
      </dsp:nvSpPr>
      <dsp:spPr>
        <a:xfrm>
          <a:off x="0" y="1542656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Job Responsibilities (13+ responsibilities) </a:t>
          </a:r>
          <a:endParaRPr lang="en-US" sz="1100" kern="1200" dirty="0"/>
        </a:p>
      </dsp:txBody>
      <dsp:txXfrm>
        <a:off x="0" y="1542656"/>
        <a:ext cx="4754562" cy="308395"/>
      </dsp:txXfrm>
    </dsp:sp>
    <dsp:sp modelId="{6331C6DA-DB82-41FF-B468-BF0D1ED1CC5D}">
      <dsp:nvSpPr>
        <dsp:cNvPr id="0" name=""/>
        <dsp:cNvSpPr/>
      </dsp:nvSpPr>
      <dsp:spPr>
        <a:xfrm>
          <a:off x="0" y="1851051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FE198-6AEA-42F3-81DB-A0DB72F1FE1E}">
      <dsp:nvSpPr>
        <dsp:cNvPr id="0" name=""/>
        <dsp:cNvSpPr/>
      </dsp:nvSpPr>
      <dsp:spPr>
        <a:xfrm>
          <a:off x="0" y="1851051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Training in recognizing childhood illnesses</a:t>
          </a:r>
          <a:endParaRPr lang="en-US" sz="1100" kern="1200" dirty="0"/>
        </a:p>
      </dsp:txBody>
      <dsp:txXfrm>
        <a:off x="0" y="1851051"/>
        <a:ext cx="4754562" cy="308395"/>
      </dsp:txXfrm>
    </dsp:sp>
    <dsp:sp modelId="{D89DB7D4-633C-4D80-AC4F-000172417BBB}">
      <dsp:nvSpPr>
        <dsp:cNvPr id="0" name=""/>
        <dsp:cNvSpPr/>
      </dsp:nvSpPr>
      <dsp:spPr>
        <a:xfrm>
          <a:off x="0" y="2159447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B447D-538E-4503-AA9C-1B5896C6B9E2}">
      <dsp:nvSpPr>
        <dsp:cNvPr id="0" name=""/>
        <dsp:cNvSpPr/>
      </dsp:nvSpPr>
      <dsp:spPr>
        <a:xfrm>
          <a:off x="0" y="2159447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Schedule of center activities</a:t>
          </a:r>
          <a:endParaRPr lang="en-US" sz="1100" kern="1200" dirty="0"/>
        </a:p>
      </dsp:txBody>
      <dsp:txXfrm>
        <a:off x="0" y="2159447"/>
        <a:ext cx="4754562" cy="308395"/>
      </dsp:txXfrm>
    </dsp:sp>
    <dsp:sp modelId="{EFA1851F-96B5-4800-B617-DC80DE1DD309}">
      <dsp:nvSpPr>
        <dsp:cNvPr id="0" name=""/>
        <dsp:cNvSpPr/>
      </dsp:nvSpPr>
      <dsp:spPr>
        <a:xfrm>
          <a:off x="0" y="2467843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4B9BE-A58B-4FE2-912E-F7B0C540CA58}">
      <dsp:nvSpPr>
        <dsp:cNvPr id="0" name=""/>
        <dsp:cNvSpPr/>
      </dsp:nvSpPr>
      <dsp:spPr>
        <a:xfrm>
          <a:off x="0" y="2467843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of child abuse and neglect</a:t>
          </a:r>
          <a:endParaRPr lang="en-US" sz="1100" kern="1200" dirty="0"/>
        </a:p>
      </dsp:txBody>
      <dsp:txXfrm>
        <a:off x="0" y="2467843"/>
        <a:ext cx="4754562" cy="308395"/>
      </dsp:txXfrm>
    </dsp:sp>
    <dsp:sp modelId="{08630A58-D6A8-417D-85D0-AFCF850A68A8}">
      <dsp:nvSpPr>
        <dsp:cNvPr id="0" name=""/>
        <dsp:cNvSpPr/>
      </dsp:nvSpPr>
      <dsp:spPr>
        <a:xfrm>
          <a:off x="0" y="2776239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83FE6-BDB6-4C6E-9DE6-86ABACF6BFF4}">
      <dsp:nvSpPr>
        <dsp:cNvPr id="0" name=""/>
        <dsp:cNvSpPr/>
      </dsp:nvSpPr>
      <dsp:spPr>
        <a:xfrm>
          <a:off x="0" y="2776239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of child tracking procedures</a:t>
          </a:r>
          <a:endParaRPr lang="en-US" sz="1100" kern="1200" dirty="0"/>
        </a:p>
      </dsp:txBody>
      <dsp:txXfrm>
        <a:off x="0" y="2776239"/>
        <a:ext cx="4754562" cy="308395"/>
      </dsp:txXfrm>
    </dsp:sp>
    <dsp:sp modelId="{E64294B9-5DA0-466F-BEE0-61CF2D6E1D86}">
      <dsp:nvSpPr>
        <dsp:cNvPr id="0" name=""/>
        <dsp:cNvSpPr/>
      </dsp:nvSpPr>
      <dsp:spPr>
        <a:xfrm>
          <a:off x="0" y="3084634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5818A-F5BB-40B1-AB24-A5F5CCA2C866}">
      <dsp:nvSpPr>
        <dsp:cNvPr id="0" name=""/>
        <dsp:cNvSpPr/>
      </dsp:nvSpPr>
      <dsp:spPr>
        <a:xfrm>
          <a:off x="0" y="3084634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Child management techniques</a:t>
          </a:r>
          <a:endParaRPr lang="en-US" sz="1100" kern="1200" dirty="0"/>
        </a:p>
      </dsp:txBody>
      <dsp:txXfrm>
        <a:off x="0" y="3084634"/>
        <a:ext cx="4754562" cy="308395"/>
      </dsp:txXfrm>
    </dsp:sp>
    <dsp:sp modelId="{CD80F440-7858-4227-935B-FEF9A725A413}">
      <dsp:nvSpPr>
        <dsp:cNvPr id="0" name=""/>
        <dsp:cNvSpPr/>
      </dsp:nvSpPr>
      <dsp:spPr>
        <a:xfrm>
          <a:off x="0" y="3393030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87455-6406-49BB-98CE-B51DF356C906}">
      <dsp:nvSpPr>
        <dsp:cNvPr id="0" name=""/>
        <dsp:cNvSpPr/>
      </dsp:nvSpPr>
      <dsp:spPr>
        <a:xfrm>
          <a:off x="0" y="3393030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Procedure for sharing information related to special needs (health and other)</a:t>
          </a:r>
          <a:endParaRPr lang="en-US" sz="1100" kern="1200" dirty="0"/>
        </a:p>
      </dsp:txBody>
      <dsp:txXfrm>
        <a:off x="0" y="3393030"/>
        <a:ext cx="4754562" cy="308395"/>
      </dsp:txXfrm>
    </dsp:sp>
    <dsp:sp modelId="{AF99A425-963B-4714-975B-8F6EAF50D68E}">
      <dsp:nvSpPr>
        <dsp:cNvPr id="0" name=""/>
        <dsp:cNvSpPr/>
      </dsp:nvSpPr>
      <dsp:spPr>
        <a:xfrm>
          <a:off x="0" y="3701426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04B2C-9AA2-4B8B-AA7C-9D459470B143}">
      <dsp:nvSpPr>
        <dsp:cNvPr id="0" name=""/>
        <dsp:cNvSpPr/>
      </dsp:nvSpPr>
      <dsp:spPr>
        <a:xfrm>
          <a:off x="0" y="3701426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SIDS (as applicable)</a:t>
          </a:r>
          <a:endParaRPr lang="en-US" sz="1100" kern="1200" dirty="0"/>
        </a:p>
      </dsp:txBody>
      <dsp:txXfrm>
        <a:off x="0" y="3701426"/>
        <a:ext cx="4754562" cy="308395"/>
      </dsp:txXfrm>
    </dsp:sp>
    <dsp:sp modelId="{1FAB8438-86B5-413D-9DEA-B8FEA4E852FE}">
      <dsp:nvSpPr>
        <dsp:cNvPr id="0" name=""/>
        <dsp:cNvSpPr/>
      </dsp:nvSpPr>
      <dsp:spPr>
        <a:xfrm>
          <a:off x="0" y="4009821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06D8C-F895-476E-848B-749F273053FC}">
      <dsp:nvSpPr>
        <dsp:cNvPr id="0" name=""/>
        <dsp:cNvSpPr/>
      </dsp:nvSpPr>
      <dsp:spPr>
        <a:xfrm>
          <a:off x="0" y="4009821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Procedure for absent child notification</a:t>
          </a:r>
          <a:endParaRPr lang="en-US" sz="1100" kern="1200" dirty="0"/>
        </a:p>
      </dsp:txBody>
      <dsp:txXfrm>
        <a:off x="0" y="4009821"/>
        <a:ext cx="4754562" cy="308395"/>
      </dsp:txXfrm>
    </dsp:sp>
    <dsp:sp modelId="{522FC7B8-70DD-4630-94EF-AF0B1A47878D}">
      <dsp:nvSpPr>
        <dsp:cNvPr id="0" name=""/>
        <dsp:cNvSpPr/>
      </dsp:nvSpPr>
      <dsp:spPr>
        <a:xfrm>
          <a:off x="0" y="4318217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04D65-6CBB-40AF-9456-7912CA7864CD}">
      <dsp:nvSpPr>
        <dsp:cNvPr id="0" name=""/>
        <dsp:cNvSpPr/>
      </dsp:nvSpPr>
      <dsp:spPr>
        <a:xfrm>
          <a:off x="0" y="4318217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Building and hazards safety</a:t>
          </a:r>
          <a:endParaRPr lang="en-US" sz="1100" kern="1200" dirty="0"/>
        </a:p>
      </dsp:txBody>
      <dsp:txXfrm>
        <a:off x="0" y="4318217"/>
        <a:ext cx="4754562" cy="308395"/>
      </dsp:txXfrm>
    </dsp:sp>
    <dsp:sp modelId="{04DDC78C-3693-4CD3-981F-B91B22899BDD}">
      <dsp:nvSpPr>
        <dsp:cNvPr id="0" name=""/>
        <dsp:cNvSpPr/>
      </dsp:nvSpPr>
      <dsp:spPr>
        <a:xfrm>
          <a:off x="0" y="4626613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0C38B-80D6-4E17-B15F-F7CE5ABC4088}">
      <dsp:nvSpPr>
        <dsp:cNvPr id="0" name=""/>
        <dsp:cNvSpPr/>
      </dsp:nvSpPr>
      <dsp:spPr>
        <a:xfrm>
          <a:off x="0" y="4626613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Handling &amp; storage of hazardous materials</a:t>
          </a:r>
          <a:endParaRPr lang="en-US" sz="1100" kern="1200" dirty="0"/>
        </a:p>
      </dsp:txBody>
      <dsp:txXfrm>
        <a:off x="0" y="4626613"/>
        <a:ext cx="4754562" cy="308395"/>
      </dsp:txXfrm>
    </dsp:sp>
    <dsp:sp modelId="{FA221894-2670-4949-9882-FCAA9EE6E1D5}">
      <dsp:nvSpPr>
        <dsp:cNvPr id="0" name=""/>
        <dsp:cNvSpPr/>
      </dsp:nvSpPr>
      <dsp:spPr>
        <a:xfrm>
          <a:off x="0" y="4935008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F7986-5AF5-44A1-A7BD-C3F472C75BA6}">
      <dsp:nvSpPr>
        <dsp:cNvPr id="0" name=""/>
        <dsp:cNvSpPr/>
      </dsp:nvSpPr>
      <dsp:spPr>
        <a:xfrm>
          <a:off x="0" y="4935008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SBS video (as applicable)</a:t>
          </a:r>
          <a:endParaRPr lang="en-US" sz="1100" kern="1200" dirty="0"/>
        </a:p>
      </dsp:txBody>
      <dsp:txXfrm>
        <a:off x="0" y="4935008"/>
        <a:ext cx="4754562" cy="308395"/>
      </dsp:txXfrm>
    </dsp:sp>
    <dsp:sp modelId="{9F354FA4-E2C3-44CA-B924-A5531541B334}">
      <dsp:nvSpPr>
        <dsp:cNvPr id="0" name=""/>
        <dsp:cNvSpPr/>
      </dsp:nvSpPr>
      <dsp:spPr>
        <a:xfrm>
          <a:off x="0" y="5243404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4AD6B-8253-465D-8342-2AF94365D473}">
      <dsp:nvSpPr>
        <dsp:cNvPr id="0" name=""/>
        <dsp:cNvSpPr/>
      </dsp:nvSpPr>
      <dsp:spPr>
        <a:xfrm>
          <a:off x="0" y="5243404"/>
          <a:ext cx="4754562" cy="30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Evacuating sleeping children (as applicable)</a:t>
          </a:r>
          <a:endParaRPr lang="en-US" sz="1100" kern="1200" dirty="0"/>
        </a:p>
      </dsp:txBody>
      <dsp:txXfrm>
        <a:off x="0" y="5243404"/>
        <a:ext cx="4754562" cy="30839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5628F-AF12-4869-B01D-78750329B922}">
      <dsp:nvSpPr>
        <dsp:cNvPr id="0" name=""/>
        <dsp:cNvSpPr/>
      </dsp:nvSpPr>
      <dsp:spPr>
        <a:xfrm>
          <a:off x="0" y="377852"/>
          <a:ext cx="5032513" cy="554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579" tIns="333248" rIns="39057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of Licensing Rules (94pgs…over 108 licensing rules)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of Center Policies and Procedures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of emergency plans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Prevention &amp; response to allergies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Administration of medication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ighlight>
                <a:srgbClr val="FFFF00"/>
              </a:highlight>
            </a:rPr>
            <a:t>Job Responsibilities (13+ responsibilities)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Training in recognizing childhood illnesses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Schedule of center activities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of child abuse and neglect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of child tracking procedures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Child management techniques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Procedure for sharing information related to special needs (health and other)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SIDS (as applicable)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Procedure for absent child notification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Building and hazards safety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Handling &amp; storage of hazardous materials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SBS video (as applicable)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Evacuating sleeping children (as applicable)</a:t>
          </a:r>
        </a:p>
      </dsp:txBody>
      <dsp:txXfrm>
        <a:off x="0" y="377852"/>
        <a:ext cx="5032513" cy="5544000"/>
      </dsp:txXfrm>
    </dsp:sp>
    <dsp:sp modelId="{D32CB30E-9EC6-4926-A502-0B1C3791E139}">
      <dsp:nvSpPr>
        <dsp:cNvPr id="0" name=""/>
        <dsp:cNvSpPr/>
      </dsp:nvSpPr>
      <dsp:spPr>
        <a:xfrm>
          <a:off x="251625" y="141692"/>
          <a:ext cx="352275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152" tIns="0" rIns="13315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Within 1 week of start date (20 topics)</a:t>
          </a:r>
        </a:p>
      </dsp:txBody>
      <dsp:txXfrm>
        <a:off x="274682" y="164749"/>
        <a:ext cx="3476645" cy="4262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A3544-0695-4229-84F1-A04D276EF486}">
      <dsp:nvSpPr>
        <dsp:cNvPr id="0" name=""/>
        <dsp:cNvSpPr/>
      </dsp:nvSpPr>
      <dsp:spPr>
        <a:xfrm>
          <a:off x="0" y="237571"/>
          <a:ext cx="539115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Lead Teacher Job Responsibilities</a:t>
          </a:r>
        </a:p>
      </dsp:txBody>
      <dsp:txXfrm>
        <a:off x="21075" y="258646"/>
        <a:ext cx="5349000" cy="389580"/>
      </dsp:txXfrm>
    </dsp:sp>
    <dsp:sp modelId="{52424280-10E5-4B9D-9959-1C6760345FFA}">
      <dsp:nvSpPr>
        <dsp:cNvPr id="0" name=""/>
        <dsp:cNvSpPr/>
      </dsp:nvSpPr>
      <dsp:spPr>
        <a:xfrm>
          <a:off x="0" y="669301"/>
          <a:ext cx="5391150" cy="5514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6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Curricular planning for academic, social-emotional growth and overall development of children in their care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 dirty="0"/>
            <a:t>Use a wide range of teaching methods (stories, media, indoor or outdoor games, drawing </a:t>
          </a:r>
          <a:r>
            <a:rPr lang="en-US" sz="1400" b="0" i="0" kern="1200" dirty="0" err="1"/>
            <a:t>etc</a:t>
          </a:r>
          <a:r>
            <a:rPr lang="en-US" sz="1400" b="0" i="0" kern="1200" dirty="0"/>
            <a:t>) to enhance the child’s abilities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Work with parents, administrators and other teachers to help meet teaching objectives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Plan, evaluate and improve the physical environment of the classroom to continuously meet the needs of the children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 dirty="0"/>
            <a:t>Design and follow a full schedule of activities and discover suitable teaching material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Assess developmental outcomes and facilitate parent/teacher conferences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Maintain licensure and/or accreditation standards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Responsible to recording daily activities pertaining to eating, sleeping and diaper changes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Maintain a professional self-image and project the values of the organization at all times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Facilitate and maintain partnerships with parents by attending scheduled parent events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Maintain appropriate communication with staff, children and families at all times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Work as a team with co-workers, assistants and volunteers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Responsible for keeping credentials current and for attending professional development activities in accordance with licensing regulations</a:t>
          </a:r>
        </a:p>
      </dsp:txBody>
      <dsp:txXfrm>
        <a:off x="0" y="669301"/>
        <a:ext cx="5391150" cy="55144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59DF1-A7FE-4439-8D59-983E8EB59C16}">
      <dsp:nvSpPr>
        <dsp:cNvPr id="0" name=""/>
        <dsp:cNvSpPr/>
      </dsp:nvSpPr>
      <dsp:spPr>
        <a:xfrm>
          <a:off x="0" y="64556"/>
          <a:ext cx="987266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It is critical to have concrete goals</a:t>
          </a:r>
        </a:p>
      </dsp:txBody>
      <dsp:txXfrm>
        <a:off x="36296" y="100852"/>
        <a:ext cx="9800071" cy="670943"/>
      </dsp:txXfrm>
    </dsp:sp>
    <dsp:sp modelId="{2806B8C8-2842-42C4-AD5A-722BE046204E}">
      <dsp:nvSpPr>
        <dsp:cNvPr id="0" name=""/>
        <dsp:cNvSpPr/>
      </dsp:nvSpPr>
      <dsp:spPr>
        <a:xfrm>
          <a:off x="0" y="808091"/>
          <a:ext cx="9872663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5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1. Setting expectations for the learner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2. Outlining the skills new hires should gain through onboarding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3. Establish a clear company culture/code of conduct for the new hire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After 90 days what do you want your new hire to be able to do?</a:t>
          </a:r>
        </a:p>
      </dsp:txBody>
      <dsp:txXfrm>
        <a:off x="0" y="808091"/>
        <a:ext cx="9872663" cy="1668420"/>
      </dsp:txXfrm>
    </dsp:sp>
    <dsp:sp modelId="{C8B1EEAA-8B90-43C9-8143-CF1346E489C5}">
      <dsp:nvSpPr>
        <dsp:cNvPr id="0" name=""/>
        <dsp:cNvSpPr/>
      </dsp:nvSpPr>
      <dsp:spPr>
        <a:xfrm>
          <a:off x="0" y="2476511"/>
          <a:ext cx="987266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Know how you will measure your process</a:t>
          </a:r>
        </a:p>
      </dsp:txBody>
      <dsp:txXfrm>
        <a:off x="36296" y="2512807"/>
        <a:ext cx="9800071" cy="670943"/>
      </dsp:txXfrm>
    </dsp:sp>
    <dsp:sp modelId="{E878114F-5A66-4EC1-9AEA-EDF18D13B84B}">
      <dsp:nvSpPr>
        <dsp:cNvPr id="0" name=""/>
        <dsp:cNvSpPr/>
      </dsp:nvSpPr>
      <dsp:spPr>
        <a:xfrm>
          <a:off x="0" y="3220046"/>
          <a:ext cx="9872663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5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How do you know your new hire is successfully integrated into the organization?</a:t>
          </a:r>
        </a:p>
      </dsp:txBody>
      <dsp:txXfrm>
        <a:off x="0" y="3220046"/>
        <a:ext cx="9872663" cy="75399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A18F0-5A46-49B4-90C8-BF99EF270835}">
      <dsp:nvSpPr>
        <dsp:cNvPr id="0" name=""/>
        <dsp:cNvSpPr/>
      </dsp:nvSpPr>
      <dsp:spPr>
        <a:xfrm>
          <a:off x="0" y="401505"/>
          <a:ext cx="7164063" cy="340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6011" tIns="416560" rIns="5560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they wanted and needed from the organization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they liked and didn’t like about the orientation/onboarding process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Was the information on the right level for them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About quality of the job-specific training provided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amount of assistance from supervisor/mentor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length of time given to complete the onboarding process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For ways to improve the process</a:t>
          </a:r>
        </a:p>
      </dsp:txBody>
      <dsp:txXfrm>
        <a:off x="0" y="401505"/>
        <a:ext cx="7164063" cy="3402000"/>
      </dsp:txXfrm>
    </dsp:sp>
    <dsp:sp modelId="{A8AB19A3-95F8-409B-AB6F-E3A7EA80F93A}">
      <dsp:nvSpPr>
        <dsp:cNvPr id="0" name=""/>
        <dsp:cNvSpPr/>
      </dsp:nvSpPr>
      <dsp:spPr>
        <a:xfrm>
          <a:off x="358203" y="106305"/>
          <a:ext cx="5014844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549" tIns="0" rIns="18954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Ask current employees</a:t>
          </a:r>
        </a:p>
      </dsp:txBody>
      <dsp:txXfrm>
        <a:off x="387024" y="135126"/>
        <a:ext cx="4957202" cy="532758"/>
      </dsp:txXfrm>
    </dsp:sp>
    <dsp:sp modelId="{896D5386-3765-4816-9023-D25819D1525E}">
      <dsp:nvSpPr>
        <dsp:cNvPr id="0" name=""/>
        <dsp:cNvSpPr/>
      </dsp:nvSpPr>
      <dsp:spPr>
        <a:xfrm>
          <a:off x="0" y="4206706"/>
          <a:ext cx="716406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B9CDA-9D71-4C34-856C-D87F6683E42B}">
      <dsp:nvSpPr>
        <dsp:cNvPr id="0" name=""/>
        <dsp:cNvSpPr/>
      </dsp:nvSpPr>
      <dsp:spPr>
        <a:xfrm>
          <a:off x="358203" y="3911506"/>
          <a:ext cx="5014844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549" tIns="0" rIns="18954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TRUST EMPLOYEE FEEDBACK!!!!</a:t>
          </a:r>
        </a:p>
      </dsp:txBody>
      <dsp:txXfrm>
        <a:off x="387024" y="3940327"/>
        <a:ext cx="4957202" cy="53275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FFB03-98C0-4046-AD8B-83EA3C83BFF0}">
      <dsp:nvSpPr>
        <dsp:cNvPr id="0" name=""/>
        <dsp:cNvSpPr/>
      </dsp:nvSpPr>
      <dsp:spPr>
        <a:xfrm>
          <a:off x="0" y="2003"/>
          <a:ext cx="987266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B8BF6-5D49-42B9-B530-7F9962B6DA45}">
      <dsp:nvSpPr>
        <dsp:cNvPr id="0" name=""/>
        <dsp:cNvSpPr/>
      </dsp:nvSpPr>
      <dsp:spPr>
        <a:xfrm>
          <a:off x="0" y="2003"/>
          <a:ext cx="9872663" cy="68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things do new employees need to know about this work environment?</a:t>
          </a:r>
        </a:p>
      </dsp:txBody>
      <dsp:txXfrm>
        <a:off x="0" y="2003"/>
        <a:ext cx="9872663" cy="683043"/>
      </dsp:txXfrm>
    </dsp:sp>
    <dsp:sp modelId="{F939A9F4-A5CD-4369-9DCE-2E57C503D551}">
      <dsp:nvSpPr>
        <dsp:cNvPr id="0" name=""/>
        <dsp:cNvSpPr/>
      </dsp:nvSpPr>
      <dsp:spPr>
        <a:xfrm>
          <a:off x="0" y="685047"/>
          <a:ext cx="9872663" cy="0"/>
        </a:xfrm>
        <a:prstGeom prst="line">
          <a:avLst/>
        </a:prstGeom>
        <a:solidFill>
          <a:schemeClr val="accent5">
            <a:hueOff val="-386304"/>
            <a:satOff val="0"/>
            <a:lumOff val="-1020"/>
            <a:alphaOff val="0"/>
          </a:schemeClr>
        </a:solidFill>
        <a:ln w="19050" cap="flat" cmpd="sng" algn="ctr">
          <a:solidFill>
            <a:schemeClr val="accent5">
              <a:hueOff val="-386304"/>
              <a:satOff val="0"/>
              <a:lumOff val="-1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C3E97-2D5C-428B-B8F2-FF7413599182}">
      <dsp:nvSpPr>
        <dsp:cNvPr id="0" name=""/>
        <dsp:cNvSpPr/>
      </dsp:nvSpPr>
      <dsp:spPr>
        <a:xfrm>
          <a:off x="0" y="685047"/>
          <a:ext cx="9872663" cy="68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impression and impact do you want to have on the first day?</a:t>
          </a:r>
        </a:p>
      </dsp:txBody>
      <dsp:txXfrm>
        <a:off x="0" y="685047"/>
        <a:ext cx="9872663" cy="683043"/>
      </dsp:txXfrm>
    </dsp:sp>
    <dsp:sp modelId="{FF0538EA-B850-46EE-BAE1-B503606D643B}">
      <dsp:nvSpPr>
        <dsp:cNvPr id="0" name=""/>
        <dsp:cNvSpPr/>
      </dsp:nvSpPr>
      <dsp:spPr>
        <a:xfrm>
          <a:off x="0" y="1368091"/>
          <a:ext cx="9872663" cy="0"/>
        </a:xfrm>
        <a:prstGeom prst="line">
          <a:avLst/>
        </a:prstGeom>
        <a:solidFill>
          <a:schemeClr val="accent5">
            <a:hueOff val="-772608"/>
            <a:satOff val="0"/>
            <a:lumOff val="-2039"/>
            <a:alphaOff val="0"/>
          </a:schemeClr>
        </a:solidFill>
        <a:ln w="19050" cap="flat" cmpd="sng" algn="ctr">
          <a:solidFill>
            <a:schemeClr val="accent5">
              <a:hueOff val="-772608"/>
              <a:satOff val="0"/>
              <a:lumOff val="-2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8C542-4938-47A1-8037-D15CC387CBB0}">
      <dsp:nvSpPr>
        <dsp:cNvPr id="0" name=""/>
        <dsp:cNvSpPr/>
      </dsp:nvSpPr>
      <dsp:spPr>
        <a:xfrm>
          <a:off x="0" y="1368091"/>
          <a:ext cx="9872663" cy="68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Is the training on the staff member’s level….those new to the field need a different level of training than those with years of experience.</a:t>
          </a:r>
        </a:p>
      </dsp:txBody>
      <dsp:txXfrm>
        <a:off x="0" y="1368091"/>
        <a:ext cx="9872663" cy="683043"/>
      </dsp:txXfrm>
    </dsp:sp>
    <dsp:sp modelId="{F3239804-3858-4E42-B594-9BA205DDCA74}">
      <dsp:nvSpPr>
        <dsp:cNvPr id="0" name=""/>
        <dsp:cNvSpPr/>
      </dsp:nvSpPr>
      <dsp:spPr>
        <a:xfrm>
          <a:off x="0" y="2051135"/>
          <a:ext cx="9872663" cy="0"/>
        </a:xfrm>
        <a:prstGeom prst="line">
          <a:avLst/>
        </a:prstGeom>
        <a:solidFill>
          <a:schemeClr val="accent5">
            <a:hueOff val="-1158912"/>
            <a:satOff val="0"/>
            <a:lumOff val="-3059"/>
            <a:alphaOff val="0"/>
          </a:schemeClr>
        </a:solidFill>
        <a:ln w="19050" cap="flat" cmpd="sng" algn="ctr">
          <a:solidFill>
            <a:schemeClr val="accent5">
              <a:hueOff val="-1158912"/>
              <a:satOff val="0"/>
              <a:lumOff val="-3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507A1-2DDB-4D5B-9580-0FA9511EFB9B}">
      <dsp:nvSpPr>
        <dsp:cNvPr id="0" name=""/>
        <dsp:cNvSpPr/>
      </dsp:nvSpPr>
      <dsp:spPr>
        <a:xfrm>
          <a:off x="0" y="2051135"/>
          <a:ext cx="9872663" cy="68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policies and procedures must employees be aware of on the first day to avoid mistakes on the second day?</a:t>
          </a:r>
        </a:p>
      </dsp:txBody>
      <dsp:txXfrm>
        <a:off x="0" y="2051135"/>
        <a:ext cx="9872663" cy="683043"/>
      </dsp:txXfrm>
    </dsp:sp>
    <dsp:sp modelId="{EE96DA18-F9EC-4CA0-85E1-F086F0BE894A}">
      <dsp:nvSpPr>
        <dsp:cNvPr id="0" name=""/>
        <dsp:cNvSpPr/>
      </dsp:nvSpPr>
      <dsp:spPr>
        <a:xfrm>
          <a:off x="0" y="2734178"/>
          <a:ext cx="9872663" cy="0"/>
        </a:xfrm>
        <a:prstGeom prst="line">
          <a:avLst/>
        </a:prstGeom>
        <a:solidFill>
          <a:schemeClr val="accent5">
            <a:hueOff val="-1545216"/>
            <a:satOff val="0"/>
            <a:lumOff val="-4078"/>
            <a:alphaOff val="0"/>
          </a:schemeClr>
        </a:solidFill>
        <a:ln w="19050" cap="flat" cmpd="sng" algn="ctr">
          <a:solidFill>
            <a:schemeClr val="accent5">
              <a:hueOff val="-1545216"/>
              <a:satOff val="0"/>
              <a:lumOff val="-4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E2FF2-F651-42C5-A997-217B1D9CA8EF}">
      <dsp:nvSpPr>
        <dsp:cNvPr id="0" name=""/>
        <dsp:cNvSpPr/>
      </dsp:nvSpPr>
      <dsp:spPr>
        <a:xfrm>
          <a:off x="0" y="2734178"/>
          <a:ext cx="9872663" cy="68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At the end of process; will the employee be able to understand how their role contributes to the organizational goals of the Company?</a:t>
          </a:r>
        </a:p>
      </dsp:txBody>
      <dsp:txXfrm>
        <a:off x="0" y="2734178"/>
        <a:ext cx="9872663" cy="683043"/>
      </dsp:txXfrm>
    </dsp:sp>
    <dsp:sp modelId="{53A1BEC0-C436-4914-A9CB-848CD88B90DA}">
      <dsp:nvSpPr>
        <dsp:cNvPr id="0" name=""/>
        <dsp:cNvSpPr/>
      </dsp:nvSpPr>
      <dsp:spPr>
        <a:xfrm>
          <a:off x="0" y="3417222"/>
          <a:ext cx="9872663" cy="0"/>
        </a:xfrm>
        <a:prstGeom prst="line">
          <a:avLst/>
        </a:prstGeom>
        <a:solidFill>
          <a:schemeClr val="accent5">
            <a:hueOff val="-1931520"/>
            <a:satOff val="0"/>
            <a:lumOff val="-5098"/>
            <a:alphaOff val="0"/>
          </a:schemeClr>
        </a:solidFill>
        <a:ln w="19050" cap="flat" cmpd="sng" algn="ctr">
          <a:solidFill>
            <a:schemeClr val="accent5">
              <a:hueOff val="-1931520"/>
              <a:satOff val="0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15473-01C2-4BED-B758-1099FEE0F7F5}">
      <dsp:nvSpPr>
        <dsp:cNvPr id="0" name=""/>
        <dsp:cNvSpPr/>
      </dsp:nvSpPr>
      <dsp:spPr>
        <a:xfrm>
          <a:off x="0" y="3417222"/>
          <a:ext cx="9872663" cy="68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Is this process interesting and interactive?</a:t>
          </a:r>
        </a:p>
      </dsp:txBody>
      <dsp:txXfrm>
        <a:off x="0" y="3417222"/>
        <a:ext cx="9872663" cy="68304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7D3D4-B7A0-4D1B-9529-0A66B046F07B}">
      <dsp:nvSpPr>
        <dsp:cNvPr id="0" name=""/>
        <dsp:cNvSpPr/>
      </dsp:nvSpPr>
      <dsp:spPr>
        <a:xfrm>
          <a:off x="0" y="109139"/>
          <a:ext cx="9872663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Personalize and engage</a:t>
          </a:r>
        </a:p>
      </dsp:txBody>
      <dsp:txXfrm>
        <a:off x="18734" y="127873"/>
        <a:ext cx="9835195" cy="346292"/>
      </dsp:txXfrm>
    </dsp:sp>
    <dsp:sp modelId="{5A8452C2-2A6E-4F6F-B8B6-20B7DF6BE50D}">
      <dsp:nvSpPr>
        <dsp:cNvPr id="0" name=""/>
        <dsp:cNvSpPr/>
      </dsp:nvSpPr>
      <dsp:spPr>
        <a:xfrm>
          <a:off x="0" y="492900"/>
          <a:ext cx="9872663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57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Differentiate onboarding; taking into account existing strengths and skills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Orientation sets the tone for new hires and provides regular updates, intent and process through the first 30, 60, and 90 days</a:t>
          </a:r>
        </a:p>
      </dsp:txBody>
      <dsp:txXfrm>
        <a:off x="0" y="492900"/>
        <a:ext cx="9872663" cy="414000"/>
      </dsp:txXfrm>
    </dsp:sp>
    <dsp:sp modelId="{1D007A91-B41E-4D70-BB3A-5394ECD0B196}">
      <dsp:nvSpPr>
        <dsp:cNvPr id="0" name=""/>
        <dsp:cNvSpPr/>
      </dsp:nvSpPr>
      <dsp:spPr>
        <a:xfrm>
          <a:off x="0" y="906900"/>
          <a:ext cx="9872663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Avoid the information dump</a:t>
          </a:r>
        </a:p>
      </dsp:txBody>
      <dsp:txXfrm>
        <a:off x="18734" y="925634"/>
        <a:ext cx="9835195" cy="346292"/>
      </dsp:txXfrm>
    </dsp:sp>
    <dsp:sp modelId="{9E1EFACB-9F9F-493C-B849-6938F9F52FDA}">
      <dsp:nvSpPr>
        <dsp:cNvPr id="0" name=""/>
        <dsp:cNvSpPr/>
      </dsp:nvSpPr>
      <dsp:spPr>
        <a:xfrm>
          <a:off x="0" y="1290660"/>
          <a:ext cx="9872663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57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Integrate new hires into the workflow so that employees are learning via training, observation and practice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Should include some form of training of hard and/or soft skills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Functional /Systems trainings: give demos, schedule shadowing and hands-on training</a:t>
          </a:r>
        </a:p>
      </dsp:txBody>
      <dsp:txXfrm>
        <a:off x="0" y="1290660"/>
        <a:ext cx="9872663" cy="629280"/>
      </dsp:txXfrm>
    </dsp:sp>
    <dsp:sp modelId="{B1D5D20D-65F3-42B5-A01A-0C754AD9E4FC}">
      <dsp:nvSpPr>
        <dsp:cNvPr id="0" name=""/>
        <dsp:cNvSpPr/>
      </dsp:nvSpPr>
      <dsp:spPr>
        <a:xfrm>
          <a:off x="0" y="1919940"/>
          <a:ext cx="9872663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Companies should spend more than 16 hours orientating new hires</a:t>
          </a:r>
        </a:p>
      </dsp:txBody>
      <dsp:txXfrm>
        <a:off x="18734" y="1938674"/>
        <a:ext cx="9835195" cy="346292"/>
      </dsp:txXfrm>
    </dsp:sp>
    <dsp:sp modelId="{F0BF0F77-609B-4EC5-8FEE-A036C59EA8F5}">
      <dsp:nvSpPr>
        <dsp:cNvPr id="0" name=""/>
        <dsp:cNvSpPr/>
      </dsp:nvSpPr>
      <dsp:spPr>
        <a:xfrm>
          <a:off x="0" y="2303700"/>
          <a:ext cx="9872663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57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Start with the “must-know information…key job knowledge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Use microlearning to deliver easily digested bits of learning everyday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Reengage, Reinforce and Repeat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Role clarification sessions that involve facilitated discussions to clarify expectations, priorities, and deliverables</a:t>
          </a:r>
        </a:p>
      </dsp:txBody>
      <dsp:txXfrm>
        <a:off x="0" y="2303700"/>
        <a:ext cx="9872663" cy="828000"/>
      </dsp:txXfrm>
    </dsp:sp>
    <dsp:sp modelId="{E868D4D2-B949-481F-BC5A-FAD5DA3F8315}">
      <dsp:nvSpPr>
        <dsp:cNvPr id="0" name=""/>
        <dsp:cNvSpPr/>
      </dsp:nvSpPr>
      <dsp:spPr>
        <a:xfrm>
          <a:off x="0" y="3131700"/>
          <a:ext cx="9872663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Include culture/mission</a:t>
          </a:r>
        </a:p>
      </dsp:txBody>
      <dsp:txXfrm>
        <a:off x="18734" y="3150434"/>
        <a:ext cx="9835195" cy="346292"/>
      </dsp:txXfrm>
    </dsp:sp>
    <dsp:sp modelId="{CC659C3C-953B-421C-B272-38F1C50C57DF}">
      <dsp:nvSpPr>
        <dsp:cNvPr id="0" name=""/>
        <dsp:cNvSpPr/>
      </dsp:nvSpPr>
      <dsp:spPr>
        <a:xfrm>
          <a:off x="0" y="3515460"/>
          <a:ext cx="9872663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57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Use this process as a chance for the organization to introduce itself and its unique aspect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It is important to communicate  the company’s goals, values and unique approach for long-term success</a:t>
          </a:r>
        </a:p>
      </dsp:txBody>
      <dsp:txXfrm>
        <a:off x="0" y="3515460"/>
        <a:ext cx="9872663" cy="4140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D3104-18D2-43C5-8E11-937933A9C9B6}">
      <dsp:nvSpPr>
        <dsp:cNvPr id="0" name=""/>
        <dsp:cNvSpPr/>
      </dsp:nvSpPr>
      <dsp:spPr>
        <a:xfrm>
          <a:off x="857952" y="1814"/>
          <a:ext cx="1896920" cy="11381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Create a new employee welcome letter</a:t>
          </a:r>
        </a:p>
      </dsp:txBody>
      <dsp:txXfrm>
        <a:off x="857952" y="1814"/>
        <a:ext cx="1896920" cy="1138152"/>
      </dsp:txXfrm>
    </dsp:sp>
    <dsp:sp modelId="{C57ED1E7-320A-4D08-9BA4-5CBF73338142}">
      <dsp:nvSpPr>
        <dsp:cNvPr id="0" name=""/>
        <dsp:cNvSpPr/>
      </dsp:nvSpPr>
      <dsp:spPr>
        <a:xfrm>
          <a:off x="2944565" y="1814"/>
          <a:ext cx="1896920" cy="1138152"/>
        </a:xfrm>
        <a:prstGeom prst="rect">
          <a:avLst/>
        </a:prstGeom>
        <a:solidFill>
          <a:schemeClr val="accent2">
            <a:hueOff val="-159287"/>
            <a:satOff val="-3838"/>
            <a:lumOff val="-23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Develop an agenda for the process</a:t>
          </a:r>
        </a:p>
      </dsp:txBody>
      <dsp:txXfrm>
        <a:off x="2944565" y="1814"/>
        <a:ext cx="1896920" cy="1138152"/>
      </dsp:txXfrm>
    </dsp:sp>
    <dsp:sp modelId="{576C0B21-D40D-44EA-8A7F-53F79367CE33}">
      <dsp:nvSpPr>
        <dsp:cNvPr id="0" name=""/>
        <dsp:cNvSpPr/>
      </dsp:nvSpPr>
      <dsp:spPr>
        <a:xfrm>
          <a:off x="5031177" y="1814"/>
          <a:ext cx="1896920" cy="1138152"/>
        </a:xfrm>
        <a:prstGeom prst="rect">
          <a:avLst/>
        </a:prstGeom>
        <a:solidFill>
          <a:schemeClr val="accent2">
            <a:hueOff val="-318574"/>
            <a:satOff val="-7676"/>
            <a:lumOff val="-46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Assign a mentor/buddy (continues for 90 days)</a:t>
          </a:r>
        </a:p>
      </dsp:txBody>
      <dsp:txXfrm>
        <a:off x="5031177" y="1814"/>
        <a:ext cx="1896920" cy="1138152"/>
      </dsp:txXfrm>
    </dsp:sp>
    <dsp:sp modelId="{5E9C3D31-608C-4DC9-A2E1-9C6382D56CF0}">
      <dsp:nvSpPr>
        <dsp:cNvPr id="0" name=""/>
        <dsp:cNvSpPr/>
      </dsp:nvSpPr>
      <dsp:spPr>
        <a:xfrm>
          <a:off x="7117789" y="1814"/>
          <a:ext cx="1896920" cy="1138152"/>
        </a:xfrm>
        <a:prstGeom prst="rect">
          <a:avLst/>
        </a:prstGeom>
        <a:solidFill>
          <a:schemeClr val="accent2">
            <a:hueOff val="-477861"/>
            <a:satOff val="-11515"/>
            <a:lumOff val="-69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With the basics…people do become productive sooner if they are firmly grounded in the basic knowledge they need to understand their job</a:t>
          </a:r>
        </a:p>
      </dsp:txBody>
      <dsp:txXfrm>
        <a:off x="7117789" y="1814"/>
        <a:ext cx="1896920" cy="1138152"/>
      </dsp:txXfrm>
    </dsp:sp>
    <dsp:sp modelId="{E308C823-84E6-44F5-A2BA-864C285F1309}">
      <dsp:nvSpPr>
        <dsp:cNvPr id="0" name=""/>
        <dsp:cNvSpPr/>
      </dsp:nvSpPr>
      <dsp:spPr>
        <a:xfrm>
          <a:off x="857952" y="1329658"/>
          <a:ext cx="1896920" cy="1138152"/>
        </a:xfrm>
        <a:prstGeom prst="rect">
          <a:avLst/>
        </a:prstGeom>
        <a:solidFill>
          <a:schemeClr val="accent2">
            <a:hueOff val="-637148"/>
            <a:satOff val="-15353"/>
            <a:lumOff val="-92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 on the why, when, where and how of the position before expecting them to handle assignments</a:t>
          </a:r>
        </a:p>
      </dsp:txBody>
      <dsp:txXfrm>
        <a:off x="857952" y="1329658"/>
        <a:ext cx="1896920" cy="1138152"/>
      </dsp:txXfrm>
    </dsp:sp>
    <dsp:sp modelId="{D57BC79F-F24A-4CC7-A2D4-1DDB08057B9B}">
      <dsp:nvSpPr>
        <dsp:cNvPr id="0" name=""/>
        <dsp:cNvSpPr/>
      </dsp:nvSpPr>
      <dsp:spPr>
        <a:xfrm>
          <a:off x="2944565" y="1329658"/>
          <a:ext cx="1896920" cy="1138152"/>
        </a:xfrm>
        <a:prstGeom prst="rect">
          <a:avLst/>
        </a:prstGeom>
        <a:solidFill>
          <a:schemeClr val="accent2">
            <a:hueOff val="-796435"/>
            <a:satOff val="-19191"/>
            <a:lumOff val="-115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Develop Point – of – Need Resources.  Provide examples of how to complete forms and job descriptions in packet (instant support)</a:t>
          </a:r>
        </a:p>
      </dsp:txBody>
      <dsp:txXfrm>
        <a:off x="2944565" y="1329658"/>
        <a:ext cx="1896920" cy="1138152"/>
      </dsp:txXfrm>
    </dsp:sp>
    <dsp:sp modelId="{08CCBD49-2158-4DB0-8F3B-F05129238442}">
      <dsp:nvSpPr>
        <dsp:cNvPr id="0" name=""/>
        <dsp:cNvSpPr/>
      </dsp:nvSpPr>
      <dsp:spPr>
        <a:xfrm>
          <a:off x="5031177" y="1329658"/>
          <a:ext cx="1896920" cy="1138152"/>
        </a:xfrm>
        <a:prstGeom prst="rect">
          <a:avLst/>
        </a:prstGeom>
        <a:solidFill>
          <a:schemeClr val="accent2">
            <a:hueOff val="-955721"/>
            <a:satOff val="-23029"/>
            <a:lumOff val="-138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Provide a list of contact people</a:t>
          </a:r>
        </a:p>
      </dsp:txBody>
      <dsp:txXfrm>
        <a:off x="5031177" y="1329658"/>
        <a:ext cx="1896920" cy="1138152"/>
      </dsp:txXfrm>
    </dsp:sp>
    <dsp:sp modelId="{83306751-1621-4DDE-8309-931031E76F41}">
      <dsp:nvSpPr>
        <dsp:cNvPr id="0" name=""/>
        <dsp:cNvSpPr/>
      </dsp:nvSpPr>
      <dsp:spPr>
        <a:xfrm>
          <a:off x="7117789" y="1329658"/>
          <a:ext cx="1896920" cy="1138152"/>
        </a:xfrm>
        <a:prstGeom prst="rect">
          <a:avLst/>
        </a:prstGeom>
        <a:solidFill>
          <a:schemeClr val="accent2">
            <a:hueOff val="-1115008"/>
            <a:satOff val="-26868"/>
            <a:lumOff val="-161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Plan to take new employees out to lunch on the first day</a:t>
          </a:r>
        </a:p>
      </dsp:txBody>
      <dsp:txXfrm>
        <a:off x="7117789" y="1329658"/>
        <a:ext cx="1896920" cy="1138152"/>
      </dsp:txXfrm>
    </dsp:sp>
    <dsp:sp modelId="{17F72CDE-A7A3-4FB9-B2B5-06D73A731BE6}">
      <dsp:nvSpPr>
        <dsp:cNvPr id="0" name=""/>
        <dsp:cNvSpPr/>
      </dsp:nvSpPr>
      <dsp:spPr>
        <a:xfrm>
          <a:off x="2944565" y="2657502"/>
          <a:ext cx="1896920" cy="1138152"/>
        </a:xfrm>
        <a:prstGeom prst="rect">
          <a:avLst/>
        </a:prstGeom>
        <a:solidFill>
          <a:schemeClr val="accent2">
            <a:hueOff val="-1274295"/>
            <a:satOff val="-30706"/>
            <a:lumOff val="-184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Plan for other co-workers to do the same in the first days</a:t>
          </a:r>
        </a:p>
      </dsp:txBody>
      <dsp:txXfrm>
        <a:off x="2944565" y="2657502"/>
        <a:ext cx="1896920" cy="1138152"/>
      </dsp:txXfrm>
    </dsp:sp>
    <dsp:sp modelId="{D080D65A-9AA8-4F81-821A-84990F7C098E}">
      <dsp:nvSpPr>
        <dsp:cNvPr id="0" name=""/>
        <dsp:cNvSpPr/>
      </dsp:nvSpPr>
      <dsp:spPr>
        <a:xfrm>
          <a:off x="5031177" y="2657502"/>
          <a:ext cx="1896920" cy="1138152"/>
        </a:xfrm>
        <a:prstGeom prst="rect">
          <a:avLst/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Take into consideration the veteran teacher and the freshman teacher</a:t>
          </a:r>
        </a:p>
      </dsp:txBody>
      <dsp:txXfrm>
        <a:off x="5031177" y="2657502"/>
        <a:ext cx="1896920" cy="1138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5628F-AF12-4869-B01D-78750329B922}">
      <dsp:nvSpPr>
        <dsp:cNvPr id="0" name=""/>
        <dsp:cNvSpPr/>
      </dsp:nvSpPr>
      <dsp:spPr>
        <a:xfrm>
          <a:off x="0" y="310341"/>
          <a:ext cx="5032513" cy="493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579" tIns="291592" rIns="39057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Review of Licensing Rules (94pgs…over 108 licensing rules)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Review of Center Policies and Procedures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Review of emergency plans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Prevention &amp; response to allergies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Administration of medication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Job Responsibilities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Training in recognizing childhood illnesses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Schedule of center activities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Review of child abuse and neglect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Review of child tracking procedures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Child management techniques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Procedure for sharing information related to special needs (health and other)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SIDS (as applicable)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Procedure for absent child notification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Building and hazards safety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Handling &amp; storage of hazardous materials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SBS video (as applicable)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Evacuating sleeping children (as applicable)</a:t>
          </a:r>
        </a:p>
      </dsp:txBody>
      <dsp:txXfrm>
        <a:off x="0" y="310341"/>
        <a:ext cx="5032513" cy="4939200"/>
      </dsp:txXfrm>
    </dsp:sp>
    <dsp:sp modelId="{D32CB30E-9EC6-4926-A502-0B1C3791E139}">
      <dsp:nvSpPr>
        <dsp:cNvPr id="0" name=""/>
        <dsp:cNvSpPr/>
      </dsp:nvSpPr>
      <dsp:spPr>
        <a:xfrm>
          <a:off x="251625" y="103701"/>
          <a:ext cx="3522759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152" tIns="0" rIns="13315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Within 1 week of start date (20 topics)</a:t>
          </a:r>
        </a:p>
      </dsp:txBody>
      <dsp:txXfrm>
        <a:off x="271800" y="123876"/>
        <a:ext cx="3482409" cy="37293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73808-DC05-409A-8F67-C5BF3BD4A5CE}">
      <dsp:nvSpPr>
        <dsp:cNvPr id="0" name=""/>
        <dsp:cNvSpPr/>
      </dsp:nvSpPr>
      <dsp:spPr>
        <a:xfrm>
          <a:off x="2935" y="10338"/>
          <a:ext cx="2890034" cy="9169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Should be available to the new employee on the first day….</a:t>
          </a:r>
        </a:p>
      </dsp:txBody>
      <dsp:txXfrm>
        <a:off x="2935" y="10338"/>
        <a:ext cx="2890034" cy="916908"/>
      </dsp:txXfrm>
    </dsp:sp>
    <dsp:sp modelId="{6AC6E17C-AE49-40BF-AB7A-91A3B6AA3ADC}">
      <dsp:nvSpPr>
        <dsp:cNvPr id="0" name=""/>
        <dsp:cNvSpPr/>
      </dsp:nvSpPr>
      <dsp:spPr>
        <a:xfrm>
          <a:off x="2964" y="961951"/>
          <a:ext cx="2890034" cy="381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 to provide personal attention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Conveys a clear message that the new employee is an important addition.</a:t>
          </a:r>
        </a:p>
      </dsp:txBody>
      <dsp:txXfrm>
        <a:off x="2964" y="961951"/>
        <a:ext cx="2890034" cy="3812000"/>
      </dsp:txXfrm>
    </dsp:sp>
    <dsp:sp modelId="{2EB6E584-2723-4802-98B2-962D381D83CD}">
      <dsp:nvSpPr>
        <dsp:cNvPr id="0" name=""/>
        <dsp:cNvSpPr/>
      </dsp:nvSpPr>
      <dsp:spPr>
        <a:xfrm>
          <a:off x="3297604" y="45043"/>
          <a:ext cx="2890034" cy="9169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Schedule meetings with new employees</a:t>
          </a:r>
        </a:p>
      </dsp:txBody>
      <dsp:txXfrm>
        <a:off x="3297604" y="45043"/>
        <a:ext cx="2890034" cy="916908"/>
      </dsp:txXfrm>
    </dsp:sp>
    <dsp:sp modelId="{EACC5B42-5761-4F15-B8DC-73CDDD3DC634}">
      <dsp:nvSpPr>
        <dsp:cNvPr id="0" name=""/>
        <dsp:cNvSpPr/>
      </dsp:nvSpPr>
      <dsp:spPr>
        <a:xfrm>
          <a:off x="3297604" y="961951"/>
          <a:ext cx="2890034" cy="381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Make it a priority in your schedule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Discuss employees’ overall impression of company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Discuss the organization of the company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Discuss the company’s mission and vision statements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Discuss work rules </a:t>
          </a:r>
        </a:p>
      </dsp:txBody>
      <dsp:txXfrm>
        <a:off x="3297604" y="961951"/>
        <a:ext cx="2890034" cy="3812000"/>
      </dsp:txXfrm>
    </dsp:sp>
    <dsp:sp modelId="{C1592F17-9855-4E27-868C-8C9CC63854BF}">
      <dsp:nvSpPr>
        <dsp:cNvPr id="0" name=""/>
        <dsp:cNvSpPr/>
      </dsp:nvSpPr>
      <dsp:spPr>
        <a:xfrm>
          <a:off x="6592243" y="45043"/>
          <a:ext cx="2890034" cy="9169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Should take onboarding personally</a:t>
          </a:r>
        </a:p>
      </dsp:txBody>
      <dsp:txXfrm>
        <a:off x="6592243" y="45043"/>
        <a:ext cx="2890034" cy="916908"/>
      </dsp:txXfrm>
    </dsp:sp>
    <dsp:sp modelId="{595A0E32-114B-4848-9A3B-799A16C96008}">
      <dsp:nvSpPr>
        <dsp:cNvPr id="0" name=""/>
        <dsp:cNvSpPr/>
      </dsp:nvSpPr>
      <dsp:spPr>
        <a:xfrm>
          <a:off x="6592243" y="961951"/>
          <a:ext cx="2890034" cy="381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If you don’t engage with them, they won’t engage with you… if you want them to commit to the cause, you must make an emotional connection with them…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If you want them to commit to the cause, you must make an emotional connection with them… so take onboarding personally and make it personal.</a:t>
          </a:r>
          <a:endParaRPr lang="en-US" sz="1800" kern="1200" dirty="0"/>
        </a:p>
      </dsp:txBody>
      <dsp:txXfrm>
        <a:off x="6592243" y="961951"/>
        <a:ext cx="2890034" cy="3812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BF8E4-89B4-4374-BB04-CF14FE08C58C}">
      <dsp:nvSpPr>
        <dsp:cNvPr id="0" name=""/>
        <dsp:cNvSpPr/>
      </dsp:nvSpPr>
      <dsp:spPr>
        <a:xfrm>
          <a:off x="0" y="207044"/>
          <a:ext cx="5391150" cy="1351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8413" tIns="270764" rIns="41841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Of employers report that in-demand skills are lacking among candidates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Orientation &amp; onboarding tend to be after thoughts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Orientations are passive, presenter centered and lecture driven with little or no opportunity for participant interaction</a:t>
          </a:r>
        </a:p>
      </dsp:txBody>
      <dsp:txXfrm>
        <a:off x="0" y="207044"/>
        <a:ext cx="5391150" cy="1351350"/>
      </dsp:txXfrm>
    </dsp:sp>
    <dsp:sp modelId="{E4F3F1AB-5B2A-433B-939A-1B469F4A1204}">
      <dsp:nvSpPr>
        <dsp:cNvPr id="0" name=""/>
        <dsp:cNvSpPr/>
      </dsp:nvSpPr>
      <dsp:spPr>
        <a:xfrm>
          <a:off x="269557" y="15164"/>
          <a:ext cx="377380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641" tIns="0" rIns="14264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Nearly 50%</a:t>
          </a:r>
        </a:p>
      </dsp:txBody>
      <dsp:txXfrm>
        <a:off x="288291" y="33898"/>
        <a:ext cx="3736337" cy="346292"/>
      </dsp:txXfrm>
    </dsp:sp>
    <dsp:sp modelId="{B80BB84C-3CAA-4A67-91B8-196A88F868AF}">
      <dsp:nvSpPr>
        <dsp:cNvPr id="0" name=""/>
        <dsp:cNvSpPr/>
      </dsp:nvSpPr>
      <dsp:spPr>
        <a:xfrm>
          <a:off x="0" y="1820474"/>
          <a:ext cx="5391150" cy="212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8413" tIns="270764" rIns="41841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Overwhelmed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Bored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Left to sink or swim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Given too much info to understand and implement in much too much a time period (too many facts, figures and faces packed in too few hours) new hires to retain everything and be ready to use it confidently when it is over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Expected to retain everything and be ready to use it confidently when it is over</a:t>
          </a:r>
        </a:p>
      </dsp:txBody>
      <dsp:txXfrm>
        <a:off x="0" y="1820474"/>
        <a:ext cx="5391150" cy="2129400"/>
      </dsp:txXfrm>
    </dsp:sp>
    <dsp:sp modelId="{4FE40CD4-3091-4189-A2FB-1A3B2C1F00B4}">
      <dsp:nvSpPr>
        <dsp:cNvPr id="0" name=""/>
        <dsp:cNvSpPr/>
      </dsp:nvSpPr>
      <dsp:spPr>
        <a:xfrm>
          <a:off x="269557" y="1628594"/>
          <a:ext cx="377380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641" tIns="0" rIns="14264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New employees are typically….</a:t>
          </a:r>
        </a:p>
      </dsp:txBody>
      <dsp:txXfrm>
        <a:off x="288291" y="1647328"/>
        <a:ext cx="3736337" cy="346292"/>
      </dsp:txXfrm>
    </dsp:sp>
    <dsp:sp modelId="{FA8B9ED0-2ADA-42E0-9D15-BD420A9042D6}">
      <dsp:nvSpPr>
        <dsp:cNvPr id="0" name=""/>
        <dsp:cNvSpPr/>
      </dsp:nvSpPr>
      <dsp:spPr>
        <a:xfrm>
          <a:off x="0" y="4211954"/>
          <a:ext cx="5391150" cy="112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8413" tIns="270764" rIns="41841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Licensing is the BARE MINIMUM of health and safety requirements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Usually done in a passive approach with little else systematically addressed (paperwork and rules covered but little else)</a:t>
          </a:r>
        </a:p>
      </dsp:txBody>
      <dsp:txXfrm>
        <a:off x="0" y="4211954"/>
        <a:ext cx="5391150" cy="1126125"/>
      </dsp:txXfrm>
    </dsp:sp>
    <dsp:sp modelId="{8AA3B935-3734-4ED9-853B-155CD817A528}">
      <dsp:nvSpPr>
        <dsp:cNvPr id="0" name=""/>
        <dsp:cNvSpPr/>
      </dsp:nvSpPr>
      <dsp:spPr>
        <a:xfrm>
          <a:off x="269557" y="4020074"/>
          <a:ext cx="377380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641" tIns="0" rIns="14264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Remember…</a:t>
          </a:r>
        </a:p>
      </dsp:txBody>
      <dsp:txXfrm>
        <a:off x="288291" y="4038808"/>
        <a:ext cx="3736337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E90DA-A155-455E-BC3C-8D85AB5EF6D2}">
      <dsp:nvSpPr>
        <dsp:cNvPr id="0" name=""/>
        <dsp:cNvSpPr/>
      </dsp:nvSpPr>
      <dsp:spPr>
        <a:xfrm>
          <a:off x="0" y="13915"/>
          <a:ext cx="3085207" cy="18511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One of the most neglected functions in many organizations</a:t>
          </a:r>
        </a:p>
      </dsp:txBody>
      <dsp:txXfrm>
        <a:off x="0" y="13915"/>
        <a:ext cx="3085207" cy="1851124"/>
      </dsp:txXfrm>
    </dsp:sp>
    <dsp:sp modelId="{DA7473EC-8ACF-4E3D-A55B-6021455DD46F}">
      <dsp:nvSpPr>
        <dsp:cNvPr id="0" name=""/>
        <dsp:cNvSpPr/>
      </dsp:nvSpPr>
      <dsp:spPr>
        <a:xfrm>
          <a:off x="3393727" y="13915"/>
          <a:ext cx="3085207" cy="18511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Usually completed in a  standard onboarding package to all regardless of existing skills and strengths</a:t>
          </a:r>
        </a:p>
      </dsp:txBody>
      <dsp:txXfrm>
        <a:off x="3393727" y="13915"/>
        <a:ext cx="3085207" cy="1851124"/>
      </dsp:txXfrm>
    </dsp:sp>
    <dsp:sp modelId="{5DD8EE47-AB21-4937-A928-643AA81B702F}">
      <dsp:nvSpPr>
        <dsp:cNvPr id="0" name=""/>
        <dsp:cNvSpPr/>
      </dsp:nvSpPr>
      <dsp:spPr>
        <a:xfrm>
          <a:off x="6787455" y="13915"/>
          <a:ext cx="3085207" cy="18511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Having staff read employee and handbook and piles of paperwork are not sufficient or effective</a:t>
          </a:r>
        </a:p>
      </dsp:txBody>
      <dsp:txXfrm>
        <a:off x="6787455" y="13915"/>
        <a:ext cx="3085207" cy="1851124"/>
      </dsp:txXfrm>
    </dsp:sp>
    <dsp:sp modelId="{7E0F3C6E-53A4-4970-A3F8-4DFC119DF96C}">
      <dsp:nvSpPr>
        <dsp:cNvPr id="0" name=""/>
        <dsp:cNvSpPr/>
      </dsp:nvSpPr>
      <dsp:spPr>
        <a:xfrm>
          <a:off x="0" y="2173560"/>
          <a:ext cx="3085207" cy="18511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While people learn from experience; without proper orientation staff make many mistakes that are unnecessary and damaging</a:t>
          </a:r>
        </a:p>
      </dsp:txBody>
      <dsp:txXfrm>
        <a:off x="0" y="2173560"/>
        <a:ext cx="3085207" cy="1851124"/>
      </dsp:txXfrm>
    </dsp:sp>
    <dsp:sp modelId="{BA7A5BEE-87F1-40A3-AA4C-71744F634682}">
      <dsp:nvSpPr>
        <dsp:cNvPr id="0" name=""/>
        <dsp:cNvSpPr/>
      </dsp:nvSpPr>
      <dsp:spPr>
        <a:xfrm>
          <a:off x="3393727" y="2173560"/>
          <a:ext cx="3085207" cy="18511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Lack of orientation is why staff fail; employee are unaware of job requirements</a:t>
          </a:r>
        </a:p>
      </dsp:txBody>
      <dsp:txXfrm>
        <a:off x="3393727" y="2173560"/>
        <a:ext cx="3085207" cy="1851124"/>
      </dsp:txXfrm>
    </dsp:sp>
    <dsp:sp modelId="{812CA46D-350A-4B8E-BFBF-BA4D66D83F2E}">
      <dsp:nvSpPr>
        <dsp:cNvPr id="0" name=""/>
        <dsp:cNvSpPr/>
      </dsp:nvSpPr>
      <dsp:spPr>
        <a:xfrm>
          <a:off x="6787455" y="2173560"/>
          <a:ext cx="3085207" cy="18511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We set an arbitrary date where we feel new hires should be able to handle their new roles.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We run through the checklist and check the boxes and declare they have “passed the test”</a:t>
          </a:r>
        </a:p>
      </dsp:txBody>
      <dsp:txXfrm>
        <a:off x="6787455" y="2173560"/>
        <a:ext cx="3085207" cy="18511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688B0-B533-4E51-8693-BFEDD4E70391}">
      <dsp:nvSpPr>
        <dsp:cNvPr id="0" name=""/>
        <dsp:cNvSpPr/>
      </dsp:nvSpPr>
      <dsp:spPr>
        <a:xfrm>
          <a:off x="0" y="0"/>
          <a:ext cx="680761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D7DD2-30B9-4D60-979B-97F1F653E995}">
      <dsp:nvSpPr>
        <dsp:cNvPr id="0" name=""/>
        <dsp:cNvSpPr/>
      </dsp:nvSpPr>
      <dsp:spPr>
        <a:xfrm>
          <a:off x="0" y="0"/>
          <a:ext cx="6807615" cy="1364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Helps employees get up to speed quicker</a:t>
          </a:r>
        </a:p>
      </dsp:txBody>
      <dsp:txXfrm>
        <a:off x="0" y="0"/>
        <a:ext cx="6807615" cy="1364021"/>
      </dsp:txXfrm>
    </dsp:sp>
    <dsp:sp modelId="{10E67E40-1616-401F-8C2E-D4F54F049E3B}">
      <dsp:nvSpPr>
        <dsp:cNvPr id="0" name=""/>
        <dsp:cNvSpPr/>
      </dsp:nvSpPr>
      <dsp:spPr>
        <a:xfrm>
          <a:off x="0" y="1364021"/>
          <a:ext cx="6807615" cy="0"/>
        </a:xfrm>
        <a:prstGeom prst="line">
          <a:avLst/>
        </a:prstGeom>
        <a:solidFill>
          <a:schemeClr val="accent5">
            <a:hueOff val="-643840"/>
            <a:satOff val="0"/>
            <a:lumOff val="-1699"/>
            <a:alphaOff val="0"/>
          </a:schemeClr>
        </a:solidFill>
        <a:ln w="19050" cap="flat" cmpd="sng" algn="ctr">
          <a:solidFill>
            <a:schemeClr val="accent5">
              <a:hueOff val="-643840"/>
              <a:satOff val="0"/>
              <a:lumOff val="-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72972-262F-43A5-A81F-B4636BA73817}">
      <dsp:nvSpPr>
        <dsp:cNvPr id="0" name=""/>
        <dsp:cNvSpPr/>
      </dsp:nvSpPr>
      <dsp:spPr>
        <a:xfrm>
          <a:off x="0" y="1364021"/>
          <a:ext cx="6807615" cy="1364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Reduces employee anxiety</a:t>
          </a:r>
        </a:p>
      </dsp:txBody>
      <dsp:txXfrm>
        <a:off x="0" y="1364021"/>
        <a:ext cx="6807615" cy="1364021"/>
      </dsp:txXfrm>
    </dsp:sp>
    <dsp:sp modelId="{5D5DD1F6-2319-4A8F-BA8E-D33182B59370}">
      <dsp:nvSpPr>
        <dsp:cNvPr id="0" name=""/>
        <dsp:cNvSpPr/>
      </dsp:nvSpPr>
      <dsp:spPr>
        <a:xfrm>
          <a:off x="0" y="2728043"/>
          <a:ext cx="6807615" cy="0"/>
        </a:xfrm>
        <a:prstGeom prst="line">
          <a:avLst/>
        </a:prstGeom>
        <a:solidFill>
          <a:schemeClr val="accent5">
            <a:hueOff val="-1287680"/>
            <a:satOff val="0"/>
            <a:lumOff val="-3399"/>
            <a:alphaOff val="0"/>
          </a:schemeClr>
        </a:solidFill>
        <a:ln w="19050" cap="flat" cmpd="sng" algn="ctr">
          <a:solidFill>
            <a:schemeClr val="accent5">
              <a:hueOff val="-1287680"/>
              <a:satOff val="0"/>
              <a:lumOff val="-3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237FE-D8AE-490E-B3C2-A71D527F87DA}">
      <dsp:nvSpPr>
        <dsp:cNvPr id="0" name=""/>
        <dsp:cNvSpPr/>
      </dsp:nvSpPr>
      <dsp:spPr>
        <a:xfrm>
          <a:off x="0" y="2728043"/>
          <a:ext cx="6807615" cy="1364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Effective onboarding guards against early resignation (one of the most common reasons for turnover)</a:t>
          </a:r>
          <a:endParaRPr lang="en-US" sz="2700" b="0" kern="1200" dirty="0"/>
        </a:p>
      </dsp:txBody>
      <dsp:txXfrm>
        <a:off x="0" y="2728043"/>
        <a:ext cx="6807615" cy="1364021"/>
      </dsp:txXfrm>
    </dsp:sp>
    <dsp:sp modelId="{5AAE89DB-BC99-4920-AC6D-8E3C736AA138}">
      <dsp:nvSpPr>
        <dsp:cNvPr id="0" name=""/>
        <dsp:cNvSpPr/>
      </dsp:nvSpPr>
      <dsp:spPr>
        <a:xfrm>
          <a:off x="0" y="4092064"/>
          <a:ext cx="6807615" cy="0"/>
        </a:xfrm>
        <a:prstGeom prst="line">
          <a:avLst/>
        </a:prstGeom>
        <a:solidFill>
          <a:schemeClr val="accent5">
            <a:hueOff val="-1931520"/>
            <a:satOff val="0"/>
            <a:lumOff val="-5098"/>
            <a:alphaOff val="0"/>
          </a:schemeClr>
        </a:solidFill>
        <a:ln w="19050" cap="flat" cmpd="sng" algn="ctr">
          <a:solidFill>
            <a:schemeClr val="accent5">
              <a:hueOff val="-1931520"/>
              <a:satOff val="0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110D2-7DA3-4694-A8B6-A5CDBA9334C5}">
      <dsp:nvSpPr>
        <dsp:cNvPr id="0" name=""/>
        <dsp:cNvSpPr/>
      </dsp:nvSpPr>
      <dsp:spPr>
        <a:xfrm>
          <a:off x="0" y="4092064"/>
          <a:ext cx="6807615" cy="1364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Educates the employee about the organization’s values, history and who is who</a:t>
          </a:r>
        </a:p>
      </dsp:txBody>
      <dsp:txXfrm>
        <a:off x="0" y="4092064"/>
        <a:ext cx="6807615" cy="13640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20404-4750-496E-8972-3EA3F35D1FBC}">
      <dsp:nvSpPr>
        <dsp:cNvPr id="0" name=""/>
        <dsp:cNvSpPr/>
      </dsp:nvSpPr>
      <dsp:spPr>
        <a:xfrm>
          <a:off x="935914" y="299474"/>
          <a:ext cx="4311205" cy="4311205"/>
        </a:xfrm>
        <a:prstGeom prst="pie">
          <a:avLst>
            <a:gd name="adj1" fmla="val 16200000"/>
            <a:gd name="adj2" fmla="val 19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Higher job satisfaction</a:t>
          </a:r>
        </a:p>
      </dsp:txBody>
      <dsp:txXfrm>
        <a:off x="3137708" y="761389"/>
        <a:ext cx="1257434" cy="923829"/>
      </dsp:txXfrm>
    </dsp:sp>
    <dsp:sp modelId="{CE380784-C702-4F24-81BE-1E011FF00B85}">
      <dsp:nvSpPr>
        <dsp:cNvPr id="0" name=""/>
        <dsp:cNvSpPr/>
      </dsp:nvSpPr>
      <dsp:spPr>
        <a:xfrm>
          <a:off x="807605" y="521707"/>
          <a:ext cx="4311205" cy="4311205"/>
        </a:xfrm>
        <a:prstGeom prst="pie">
          <a:avLst>
            <a:gd name="adj1" fmla="val 19800000"/>
            <a:gd name="adj2" fmla="val 1800000"/>
          </a:avLst>
        </a:prstGeom>
        <a:solidFill>
          <a:schemeClr val="accent2">
            <a:hueOff val="-286716"/>
            <a:satOff val="-6909"/>
            <a:lumOff val="-4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Organizational commitment</a:t>
          </a:r>
        </a:p>
      </dsp:txBody>
      <dsp:txXfrm>
        <a:off x="3758727" y="2241056"/>
        <a:ext cx="1303626" cy="872505"/>
      </dsp:txXfrm>
    </dsp:sp>
    <dsp:sp modelId="{2A021EE6-F2B3-40AF-BFC0-17AC7A2D24E5}">
      <dsp:nvSpPr>
        <dsp:cNvPr id="0" name=""/>
        <dsp:cNvSpPr/>
      </dsp:nvSpPr>
      <dsp:spPr>
        <a:xfrm>
          <a:off x="807605" y="521707"/>
          <a:ext cx="4311205" cy="4311205"/>
        </a:xfrm>
        <a:prstGeom prst="pie">
          <a:avLst>
            <a:gd name="adj1" fmla="val 1800000"/>
            <a:gd name="adj2" fmla="val 5400000"/>
          </a:avLst>
        </a:prstGeom>
        <a:solidFill>
          <a:schemeClr val="accent2">
            <a:hueOff val="-573433"/>
            <a:satOff val="-13818"/>
            <a:lumOff val="-8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Lower turnover</a:t>
          </a:r>
        </a:p>
      </dsp:txBody>
      <dsp:txXfrm>
        <a:off x="3009399" y="3447167"/>
        <a:ext cx="1257434" cy="923829"/>
      </dsp:txXfrm>
    </dsp:sp>
    <dsp:sp modelId="{51BFE9DF-E6E5-4171-A980-7DBDE2C33CE6}">
      <dsp:nvSpPr>
        <dsp:cNvPr id="0" name=""/>
        <dsp:cNvSpPr/>
      </dsp:nvSpPr>
      <dsp:spPr>
        <a:xfrm>
          <a:off x="807605" y="521707"/>
          <a:ext cx="4311205" cy="4311205"/>
        </a:xfrm>
        <a:prstGeom prst="pie">
          <a:avLst>
            <a:gd name="adj1" fmla="val 5400000"/>
            <a:gd name="adj2" fmla="val 9000000"/>
          </a:avLst>
        </a:prstGeom>
        <a:solidFill>
          <a:schemeClr val="accent2">
            <a:hueOff val="-860149"/>
            <a:satOff val="-20726"/>
            <a:lumOff val="-12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Higher performance levels</a:t>
          </a:r>
        </a:p>
      </dsp:txBody>
      <dsp:txXfrm>
        <a:off x="1659581" y="3447167"/>
        <a:ext cx="1257434" cy="923829"/>
      </dsp:txXfrm>
    </dsp:sp>
    <dsp:sp modelId="{5B2D4786-55FB-4C9B-9767-69C257990F5C}">
      <dsp:nvSpPr>
        <dsp:cNvPr id="0" name=""/>
        <dsp:cNvSpPr/>
      </dsp:nvSpPr>
      <dsp:spPr>
        <a:xfrm>
          <a:off x="807605" y="521707"/>
          <a:ext cx="4311205" cy="4311205"/>
        </a:xfrm>
        <a:prstGeom prst="pie">
          <a:avLst>
            <a:gd name="adj1" fmla="val 9000000"/>
            <a:gd name="adj2" fmla="val 12600000"/>
          </a:avLst>
        </a:prstGeom>
        <a:solidFill>
          <a:schemeClr val="accent2">
            <a:hueOff val="-1146866"/>
            <a:satOff val="-27635"/>
            <a:lumOff val="-16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Career effectiveness</a:t>
          </a:r>
        </a:p>
      </dsp:txBody>
      <dsp:txXfrm>
        <a:off x="874326" y="2241056"/>
        <a:ext cx="1303626" cy="872505"/>
      </dsp:txXfrm>
    </dsp:sp>
    <dsp:sp modelId="{2E2C42D8-3C95-4342-BBDB-1D91DEDCC654}">
      <dsp:nvSpPr>
        <dsp:cNvPr id="0" name=""/>
        <dsp:cNvSpPr/>
      </dsp:nvSpPr>
      <dsp:spPr>
        <a:xfrm>
          <a:off x="807605" y="521707"/>
          <a:ext cx="4311205" cy="4311205"/>
        </a:xfrm>
        <a:prstGeom prst="pie">
          <a:avLst>
            <a:gd name="adj1" fmla="val 12600000"/>
            <a:gd name="adj2" fmla="val 16200000"/>
          </a:avLst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Lowered stress</a:t>
          </a:r>
        </a:p>
      </dsp:txBody>
      <dsp:txXfrm>
        <a:off x="1659581" y="983621"/>
        <a:ext cx="1257434" cy="9238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13144-AA90-4B15-8805-0D31F518379F}">
      <dsp:nvSpPr>
        <dsp:cNvPr id="0" name=""/>
        <dsp:cNvSpPr/>
      </dsp:nvSpPr>
      <dsp:spPr>
        <a:xfrm>
          <a:off x="3568" y="105250"/>
          <a:ext cx="3479550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Onboarding</a:t>
          </a:r>
        </a:p>
      </dsp:txBody>
      <dsp:txXfrm>
        <a:off x="3568" y="105250"/>
        <a:ext cx="3479550" cy="547200"/>
      </dsp:txXfrm>
    </dsp:sp>
    <dsp:sp modelId="{E3C44F2B-6CFC-4C44-A057-47CDEAFDD42F}">
      <dsp:nvSpPr>
        <dsp:cNvPr id="0" name=""/>
        <dsp:cNvSpPr/>
      </dsp:nvSpPr>
      <dsp:spPr>
        <a:xfrm>
          <a:off x="3568" y="652450"/>
          <a:ext cx="3479550" cy="44853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Starts when the job offer is extended and ends when the new hire is determined to be a fully functioning employee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Recall: new employees typically take eight months to reach full productivity.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Includes a series of events including orientation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Should reinforce what the employee was told during the recruitment phase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Helps employees understand what they will need to do to succeed in their job</a:t>
          </a:r>
        </a:p>
      </dsp:txBody>
      <dsp:txXfrm>
        <a:off x="3568" y="652450"/>
        <a:ext cx="3479550" cy="4485329"/>
      </dsp:txXfrm>
    </dsp:sp>
    <dsp:sp modelId="{0DF78E02-6F4A-4363-A9CA-37B1998F6D85}">
      <dsp:nvSpPr>
        <dsp:cNvPr id="0" name=""/>
        <dsp:cNvSpPr/>
      </dsp:nvSpPr>
      <dsp:spPr>
        <a:xfrm>
          <a:off x="3970255" y="105250"/>
          <a:ext cx="3479550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Orientation</a:t>
          </a:r>
        </a:p>
      </dsp:txBody>
      <dsp:txXfrm>
        <a:off x="3970255" y="105250"/>
        <a:ext cx="3479550" cy="547200"/>
      </dsp:txXfrm>
    </dsp:sp>
    <dsp:sp modelId="{A5C3DA5C-3F8A-4FA6-A005-7262475C4FCC}">
      <dsp:nvSpPr>
        <dsp:cNvPr id="0" name=""/>
        <dsp:cNvSpPr/>
      </dsp:nvSpPr>
      <dsp:spPr>
        <a:xfrm>
          <a:off x="3970255" y="652450"/>
          <a:ext cx="3479550" cy="44853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Delivers information that they need to know like company policies, benefits, where to park etc.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It is </a:t>
          </a:r>
          <a:r>
            <a:rPr lang="en-US" sz="1900" b="1" u="sng" kern="1200" dirty="0"/>
            <a:t>A PART </a:t>
          </a:r>
          <a:r>
            <a:rPr lang="en-US" sz="1900" kern="1200" dirty="0"/>
            <a:t>of the onboarding process</a:t>
          </a:r>
        </a:p>
      </dsp:txBody>
      <dsp:txXfrm>
        <a:off x="3970255" y="652450"/>
        <a:ext cx="3479550" cy="4485329"/>
      </dsp:txXfrm>
    </dsp:sp>
    <dsp:sp modelId="{DC03D8E4-20EF-40C0-8C81-0EB8F6DDBDDE}">
      <dsp:nvSpPr>
        <dsp:cNvPr id="0" name=""/>
        <dsp:cNvSpPr/>
      </dsp:nvSpPr>
      <dsp:spPr>
        <a:xfrm>
          <a:off x="7936943" y="105250"/>
          <a:ext cx="3479550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NOT the Same Thing</a:t>
          </a:r>
        </a:p>
      </dsp:txBody>
      <dsp:txXfrm>
        <a:off x="7936943" y="105250"/>
        <a:ext cx="3479550" cy="547200"/>
      </dsp:txXfrm>
    </dsp:sp>
    <dsp:sp modelId="{6435484E-2BFF-4110-8042-2C2E5C55C19F}">
      <dsp:nvSpPr>
        <dsp:cNvPr id="0" name=""/>
        <dsp:cNvSpPr/>
      </dsp:nvSpPr>
      <dsp:spPr>
        <a:xfrm>
          <a:off x="7936943" y="652450"/>
          <a:ext cx="3479550" cy="44853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u="sng" kern="1200" dirty="0"/>
            <a:t>ORIENTATION</a:t>
          </a:r>
          <a:r>
            <a:rPr lang="en-US" sz="1900" kern="1200" dirty="0"/>
            <a:t> is necessary to familiarize new employees with the company mission and culture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u="sng" kern="1200" dirty="0"/>
            <a:t>ONBOARDING</a:t>
          </a:r>
          <a:r>
            <a:rPr lang="en-US" sz="1900" kern="1200" dirty="0"/>
            <a:t> gets the new employee to buy into their first day to day job and place within company</a:t>
          </a:r>
        </a:p>
      </dsp:txBody>
      <dsp:txXfrm>
        <a:off x="7936943" y="652450"/>
        <a:ext cx="3479550" cy="44853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FFF95-F7F7-4EC7-863D-54B4F88E4CA2}">
      <dsp:nvSpPr>
        <dsp:cNvPr id="0" name=""/>
        <dsp:cNvSpPr/>
      </dsp:nvSpPr>
      <dsp:spPr>
        <a:xfrm>
          <a:off x="0" y="0"/>
          <a:ext cx="9872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83E6D-59A0-4563-A97B-233EB145DA3F}">
      <dsp:nvSpPr>
        <dsp:cNvPr id="0" name=""/>
        <dsp:cNvSpPr/>
      </dsp:nvSpPr>
      <dsp:spPr>
        <a:xfrm>
          <a:off x="0" y="0"/>
          <a:ext cx="1974532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Onboarding has 4 distinct levels</a:t>
          </a:r>
        </a:p>
      </dsp:txBody>
      <dsp:txXfrm>
        <a:off x="0" y="0"/>
        <a:ext cx="1974532" cy="4038600"/>
      </dsp:txXfrm>
    </dsp:sp>
    <dsp:sp modelId="{4F9A3E83-7DF7-46ED-A071-78E7319EF144}">
      <dsp:nvSpPr>
        <dsp:cNvPr id="0" name=""/>
        <dsp:cNvSpPr/>
      </dsp:nvSpPr>
      <dsp:spPr>
        <a:xfrm>
          <a:off x="2122622" y="47475"/>
          <a:ext cx="7750040" cy="949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COMPLIANCE: Lowest level; teaches basic policy rules and regulations (state orientation checklist)</a:t>
          </a:r>
        </a:p>
      </dsp:txBody>
      <dsp:txXfrm>
        <a:off x="2122622" y="47475"/>
        <a:ext cx="7750040" cy="949504"/>
      </dsp:txXfrm>
    </dsp:sp>
    <dsp:sp modelId="{40C7B66F-E436-449D-867D-5E057AF1C8AB}">
      <dsp:nvSpPr>
        <dsp:cNvPr id="0" name=""/>
        <dsp:cNvSpPr/>
      </dsp:nvSpPr>
      <dsp:spPr>
        <a:xfrm>
          <a:off x="1974532" y="996980"/>
          <a:ext cx="78981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665F8-DB04-435E-A085-959655A40950}">
      <dsp:nvSpPr>
        <dsp:cNvPr id="0" name=""/>
        <dsp:cNvSpPr/>
      </dsp:nvSpPr>
      <dsp:spPr>
        <a:xfrm>
          <a:off x="2122622" y="1044455"/>
          <a:ext cx="7750040" cy="949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CLARIFICATION: refers to ensuring employees understand their new jobs and related expectations</a:t>
          </a:r>
        </a:p>
      </dsp:txBody>
      <dsp:txXfrm>
        <a:off x="2122622" y="1044455"/>
        <a:ext cx="7750040" cy="949504"/>
      </dsp:txXfrm>
    </dsp:sp>
    <dsp:sp modelId="{69BD652B-AADC-4A16-B0DF-9232FF493734}">
      <dsp:nvSpPr>
        <dsp:cNvPr id="0" name=""/>
        <dsp:cNvSpPr/>
      </dsp:nvSpPr>
      <dsp:spPr>
        <a:xfrm>
          <a:off x="1974532" y="1993960"/>
          <a:ext cx="78981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D2894-89D5-40C6-A5EB-2C9CEFC82E07}">
      <dsp:nvSpPr>
        <dsp:cNvPr id="0" name=""/>
        <dsp:cNvSpPr/>
      </dsp:nvSpPr>
      <dsp:spPr>
        <a:xfrm>
          <a:off x="2122622" y="2041435"/>
          <a:ext cx="7750040" cy="949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CULTURE: Board category that refers to proving employees with a sense of the organizational norms</a:t>
          </a:r>
        </a:p>
      </dsp:txBody>
      <dsp:txXfrm>
        <a:off x="2122622" y="2041435"/>
        <a:ext cx="7750040" cy="949504"/>
      </dsp:txXfrm>
    </dsp:sp>
    <dsp:sp modelId="{4DE6FFCC-633E-4C3D-8BE7-57FF4DD09E77}">
      <dsp:nvSpPr>
        <dsp:cNvPr id="0" name=""/>
        <dsp:cNvSpPr/>
      </dsp:nvSpPr>
      <dsp:spPr>
        <a:xfrm>
          <a:off x="1974532" y="2990940"/>
          <a:ext cx="78981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3F052-141F-4E4E-9224-59CD209AFCCF}">
      <dsp:nvSpPr>
        <dsp:cNvPr id="0" name=""/>
        <dsp:cNvSpPr/>
      </dsp:nvSpPr>
      <dsp:spPr>
        <a:xfrm>
          <a:off x="2122622" y="3038415"/>
          <a:ext cx="7750040" cy="949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CONNECTION: refers to the vital interpersonal relationships and information networks that new employees must establish</a:t>
          </a:r>
        </a:p>
      </dsp:txBody>
      <dsp:txXfrm>
        <a:off x="2122622" y="3038415"/>
        <a:ext cx="7750040" cy="949504"/>
      </dsp:txXfrm>
    </dsp:sp>
    <dsp:sp modelId="{F0A6D0E7-7EE1-4FD8-B800-391849E6E99C}">
      <dsp:nvSpPr>
        <dsp:cNvPr id="0" name=""/>
        <dsp:cNvSpPr/>
      </dsp:nvSpPr>
      <dsp:spPr>
        <a:xfrm>
          <a:off x="1974532" y="3987920"/>
          <a:ext cx="78981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9A5E8-A695-44C0-B15B-1E9E57A09194}">
      <dsp:nvSpPr>
        <dsp:cNvPr id="0" name=""/>
        <dsp:cNvSpPr/>
      </dsp:nvSpPr>
      <dsp:spPr>
        <a:xfrm>
          <a:off x="0" y="53867"/>
          <a:ext cx="7975233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Level 1 or Passive Onboarding</a:t>
          </a:r>
        </a:p>
      </dsp:txBody>
      <dsp:txXfrm>
        <a:off x="25759" y="79626"/>
        <a:ext cx="7923715" cy="476152"/>
      </dsp:txXfrm>
    </dsp:sp>
    <dsp:sp modelId="{CFE3D6F2-6C4C-473E-9A0F-16112D623FE4}">
      <dsp:nvSpPr>
        <dsp:cNvPr id="0" name=""/>
        <dsp:cNvSpPr/>
      </dsp:nvSpPr>
      <dsp:spPr>
        <a:xfrm>
          <a:off x="0" y="581537"/>
          <a:ext cx="7975233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2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Usually unsystematic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Some role clarification but neither Culture or Connection is addressed. (Role clarity refers to how well employees understand their role)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Typically a checklist of unrelated to tasks to be completed</a:t>
          </a:r>
        </a:p>
      </dsp:txBody>
      <dsp:txXfrm>
        <a:off x="0" y="581537"/>
        <a:ext cx="7975233" cy="1115730"/>
      </dsp:txXfrm>
    </dsp:sp>
    <dsp:sp modelId="{BB160DEB-A70D-43D6-ADAC-23C94404CDCA}">
      <dsp:nvSpPr>
        <dsp:cNvPr id="0" name=""/>
        <dsp:cNvSpPr/>
      </dsp:nvSpPr>
      <dsp:spPr>
        <a:xfrm>
          <a:off x="0" y="1697268"/>
          <a:ext cx="7975233" cy="527670"/>
        </a:xfrm>
        <a:prstGeom prst="roundRect">
          <a:avLst/>
        </a:prstGeom>
        <a:solidFill>
          <a:schemeClr val="accent2">
            <a:hueOff val="-716791"/>
            <a:satOff val="-17272"/>
            <a:lumOff val="-1039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Level 2: High Potential Onboarding</a:t>
          </a:r>
        </a:p>
      </dsp:txBody>
      <dsp:txXfrm>
        <a:off x="25759" y="1723027"/>
        <a:ext cx="7923715" cy="476152"/>
      </dsp:txXfrm>
    </dsp:sp>
    <dsp:sp modelId="{0F86DA05-4E0A-401A-9185-E81C4C3233C9}">
      <dsp:nvSpPr>
        <dsp:cNvPr id="0" name=""/>
        <dsp:cNvSpPr/>
      </dsp:nvSpPr>
      <dsp:spPr>
        <a:xfrm>
          <a:off x="0" y="2224938"/>
          <a:ext cx="7975233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2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Covers compliance and clarification and some culture and connection mechanisms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Social integration: Research has shown that new employees need to feel socially comfortable and accepted by their peers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Make time to engage in small talk, arranging social interactions (lunch), participating in company functions, </a:t>
          </a:r>
          <a:r>
            <a:rPr lang="en-US" sz="1700" kern="1200" dirty="0" err="1"/>
            <a:t>etc</a:t>
          </a:r>
          <a:endParaRPr lang="en-US" sz="1700" kern="1200" dirty="0"/>
        </a:p>
      </dsp:txBody>
      <dsp:txXfrm>
        <a:off x="0" y="2224938"/>
        <a:ext cx="7975233" cy="1366200"/>
      </dsp:txXfrm>
    </dsp:sp>
    <dsp:sp modelId="{1D9DE4DF-832D-4B52-98F3-DDD67DA5AD89}">
      <dsp:nvSpPr>
        <dsp:cNvPr id="0" name=""/>
        <dsp:cNvSpPr/>
      </dsp:nvSpPr>
      <dsp:spPr>
        <a:xfrm>
          <a:off x="0" y="3591138"/>
          <a:ext cx="7975233" cy="527670"/>
        </a:xfrm>
        <a:prstGeom prst="roundRect">
          <a:avLst/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Level 3: Proactive Onboarding</a:t>
          </a:r>
        </a:p>
      </dsp:txBody>
      <dsp:txXfrm>
        <a:off x="25759" y="3616897"/>
        <a:ext cx="7923715" cy="476152"/>
      </dsp:txXfrm>
    </dsp:sp>
    <dsp:sp modelId="{6A2BBF39-6951-4150-A650-A4F356A25B55}">
      <dsp:nvSpPr>
        <dsp:cNvPr id="0" name=""/>
        <dsp:cNvSpPr/>
      </dsp:nvSpPr>
      <dsp:spPr>
        <a:xfrm>
          <a:off x="0" y="4118808"/>
          <a:ext cx="7975233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2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All 4 of the C’s of onboarding are addressed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Systematic process and strategic approach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Knowledge and fit within an organizational culture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Every company has a unique culture and new employees need to learn how to navigate their place within it (organizational politics, goals and values, </a:t>
          </a:r>
          <a:r>
            <a:rPr lang="en-US" sz="1700" kern="1200" dirty="0" err="1"/>
            <a:t>etc</a:t>
          </a:r>
          <a:r>
            <a:rPr lang="en-US" sz="1700" kern="1200" dirty="0"/>
            <a:t>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Performance should be a long term outcome of onboarding….recent survey found that employees who went through an improved onboarding program were fully productive 2 months faster than employees in a traditional program.</a:t>
          </a:r>
        </a:p>
      </dsp:txBody>
      <dsp:txXfrm>
        <a:off x="0" y="4118808"/>
        <a:ext cx="7975233" cy="2185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03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6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5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91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1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5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7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6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6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624363D-7A02-4882-9EB5-984395B116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2C6B90A-6CA6-4CB2-B6A1-CF41E24A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639389-5CE5-4E42-90F2-7285AB3AB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0D8BB72-00A6-426D-9D3D-E424019F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690CD3C-3755-4F1C-9BDA-BF4A62A21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1" y="240030"/>
            <a:ext cx="7821038" cy="637794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9CCF4-22B7-45F7-B447-BBAB5A54B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6" y="688255"/>
            <a:ext cx="6244018" cy="5217595"/>
          </a:xfrm>
          <a:noFill/>
          <a:ln w="12700" cmpd="sng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 sz="5600">
                <a:solidFill>
                  <a:schemeClr val="bg1"/>
                </a:solidFill>
              </a:rPr>
              <a:t>Orientation VS Onboarding: Moving Beyond the Staff Orientation Checklist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723D9-E852-4780-898B-4915E89AE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9994" y="688255"/>
            <a:ext cx="3079883" cy="5217595"/>
          </a:xfrm>
        </p:spPr>
        <p:txBody>
          <a:bodyPr anchor="ctr">
            <a:norm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</a:rPr>
              <a:t>Michelle Doughty, Professional Development Coordinator</a:t>
            </a:r>
          </a:p>
          <a:p>
            <a:pPr algn="l"/>
            <a:endParaRPr lang="en-US" sz="2400" dirty="0">
              <a:solidFill>
                <a:srgbClr val="FFFFFF"/>
              </a:solidFill>
            </a:endParaRPr>
          </a:p>
          <a:p>
            <a:pPr algn="l"/>
            <a:r>
              <a:rPr lang="en-US" sz="2400">
                <a:solidFill>
                  <a:srgbClr val="FFFFFF"/>
                </a:solidFill>
              </a:rPr>
              <a:t>Kaley Held,             School </a:t>
            </a:r>
            <a:r>
              <a:rPr lang="en-US" sz="2400" dirty="0">
                <a:solidFill>
                  <a:srgbClr val="FFFFFF"/>
                </a:solidFill>
              </a:rPr>
              <a:t>Age and Day Camp Coordinator</a:t>
            </a:r>
          </a:p>
        </p:txBody>
      </p:sp>
    </p:spTree>
    <p:extLst>
      <p:ext uri="{BB962C8B-B14F-4D97-AF65-F5344CB8AC3E}">
        <p14:creationId xmlns:p14="http://schemas.microsoft.com/office/powerpoint/2010/main" val="3573134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B6392-47C4-4F6F-8695-AD8B0B0BB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41" y="384516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 dirty="0"/>
              <a:t>Levels of Onboarding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65498B-D744-4A66-A8EA-0EC59DF17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805268"/>
              </p:ext>
            </p:extLst>
          </p:nvPr>
        </p:nvGraphicFramePr>
        <p:xfrm>
          <a:off x="3715019" y="249702"/>
          <a:ext cx="7975233" cy="6358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83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C97FE-AA34-42A3-905C-76FA476D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onboarding process missing?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A1E720-01F1-41D0-BA73-5144E10B5B7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4238005"/>
              </p:ext>
            </p:extLst>
          </p:nvPr>
        </p:nvGraphicFramePr>
        <p:xfrm>
          <a:off x="1143000" y="2057400"/>
          <a:ext cx="475456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A19AA3-F407-4884-A433-5829C88670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Brainstorm a list of lead teacher responsibilities and draw a line to match it with the licensing checklist</a:t>
            </a:r>
          </a:p>
        </p:txBody>
      </p:sp>
    </p:spTree>
    <p:extLst>
      <p:ext uri="{BB962C8B-B14F-4D97-AF65-F5344CB8AC3E}">
        <p14:creationId xmlns:p14="http://schemas.microsoft.com/office/powerpoint/2010/main" val="3315763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64984F-9C66-4285-95C1-A2150DEB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8670" y="214383"/>
            <a:ext cx="4754880" cy="576288"/>
          </a:xfrm>
        </p:spPr>
        <p:txBody>
          <a:bodyPr/>
          <a:lstStyle/>
          <a:p>
            <a:r>
              <a:rPr lang="en-US" dirty="0"/>
              <a:t>State Orientation Checklist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CB72574-0204-4EED-884E-F2DB87A40C3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8993000"/>
              </p:ext>
            </p:extLst>
          </p:nvPr>
        </p:nvGraphicFramePr>
        <p:xfrm>
          <a:off x="6557963" y="941388"/>
          <a:ext cx="4754562" cy="5551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6A5378-64C2-46A0-9526-D7476A729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9305" y="214383"/>
            <a:ext cx="5331877" cy="576288"/>
          </a:xfrm>
        </p:spPr>
        <p:txBody>
          <a:bodyPr/>
          <a:lstStyle/>
          <a:p>
            <a:r>
              <a:rPr lang="en-US" dirty="0"/>
              <a:t>Job Responsibilities of a Lead Teacher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21104DF-FFC4-4C88-99B0-CAA36BA9B0E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32481440"/>
              </p:ext>
            </p:extLst>
          </p:nvPr>
        </p:nvGraphicFramePr>
        <p:xfrm>
          <a:off x="398670" y="940905"/>
          <a:ext cx="4754562" cy="555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80753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E44B7D-3859-4713-9446-4A026C65114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9886569"/>
              </p:ext>
            </p:extLst>
          </p:nvPr>
        </p:nvGraphicFramePr>
        <p:xfrm>
          <a:off x="533400" y="416768"/>
          <a:ext cx="5032513" cy="6063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77D24E5-09B8-4462-BA57-F82D2A1C25A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4789349"/>
              </p:ext>
            </p:extLst>
          </p:nvPr>
        </p:nvGraphicFramePr>
        <p:xfrm>
          <a:off x="6373468" y="225288"/>
          <a:ext cx="5391150" cy="6421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AC7DB8-A015-4C39-BADF-A0B7EA4CBEBD}"/>
              </a:ext>
            </a:extLst>
          </p:cNvPr>
          <p:cNvCxnSpPr>
            <a:cxnSpLocks/>
          </p:cNvCxnSpPr>
          <p:nvPr/>
        </p:nvCxnSpPr>
        <p:spPr>
          <a:xfrm>
            <a:off x="4598504" y="2743200"/>
            <a:ext cx="17749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175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B15F4-C5FC-40EB-8AB1-A47254F0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Develop the goal(s) of your onboarding program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D36E02-37BA-42E9-8EF3-96765171C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919187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065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66C5-9195-48D5-BE1D-879EEF52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866" y="342314"/>
            <a:ext cx="6693061" cy="1356360"/>
          </a:xfrm>
        </p:spPr>
        <p:txBody>
          <a:bodyPr>
            <a:normAutofit/>
          </a:bodyPr>
          <a:lstStyle/>
          <a:p>
            <a:r>
              <a:rPr lang="en-US" sz="3400" dirty="0"/>
              <a:t>Do you know what employees think about your employee orientation?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7AC326-DDC9-475E-AD40-12AE8F6F43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35" r="35284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D62E33-F980-416F-B1B6-4E78CE411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959803"/>
              </p:ext>
            </p:extLst>
          </p:nvPr>
        </p:nvGraphicFramePr>
        <p:xfrm>
          <a:off x="4441783" y="1698674"/>
          <a:ext cx="7164063" cy="4817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8517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005AB-4C2C-4FCD-B4E7-E5AAAC200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Key Questions for you as you develop your onboarding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35C8C6-EBE0-4BA2-8B28-0D27B4302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239306"/>
              </p:ext>
            </p:extLst>
          </p:nvPr>
        </p:nvGraphicFramePr>
        <p:xfrm>
          <a:off x="1143000" y="2298530"/>
          <a:ext cx="9872663" cy="4102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539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B925-D100-49DA-8EFA-7F101682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365760"/>
            <a:ext cx="10424160" cy="1691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Onboarding is the design of what your employees feel, see and hear after they have been hired. 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CE81FE-3358-49A3-BB48-845478AAD2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331493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256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34660D0-98A1-4E82-848D-C36FDC84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/>
              <a:t>Consider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CF22E7-D0B6-47E8-86ED-F7F9BE8306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448193"/>
              </p:ext>
            </p:extLst>
          </p:nvPr>
        </p:nvGraphicFramePr>
        <p:xfrm>
          <a:off x="1143000" y="2298530"/>
          <a:ext cx="9872663" cy="379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2489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581468-43D0-4AB8-8806-BBD2C786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331305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Over the first few weeks; supervisors….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D661778-5D54-499A-91E9-4C45FF74E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564652"/>
              </p:ext>
            </p:extLst>
          </p:nvPr>
        </p:nvGraphicFramePr>
        <p:xfrm>
          <a:off x="970722" y="1687665"/>
          <a:ext cx="9485243" cy="4818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61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C6A64-7566-41BF-ACA7-D790FE4FC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255" y="19801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Introduction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30A44E-4BF2-48F0-B9B1-197158F1CD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850223"/>
              </p:ext>
            </p:extLst>
          </p:nvPr>
        </p:nvGraphicFramePr>
        <p:xfrm>
          <a:off x="573156" y="1563757"/>
          <a:ext cx="11155018" cy="4684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403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DF65511-7E74-469E-8BB6-3979A2C3A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Refences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4C024B-337B-4BD1-A64E-30D476027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Bauer, T. N. (2010). Onboarding New Employees: Maximizing Success. Published by SHRM Foundations.</a:t>
            </a:r>
          </a:p>
          <a:p>
            <a:r>
              <a:rPr lang="en-US" dirty="0"/>
              <a:t>Brown, J. (May 20, 2018). How to provide effective new employee Orientation.</a:t>
            </a:r>
          </a:p>
          <a:p>
            <a:r>
              <a:rPr lang="en-US" dirty="0" err="1"/>
              <a:t>Semmons</a:t>
            </a:r>
            <a:r>
              <a:rPr lang="en-US" dirty="0"/>
              <a:t>, G. (September 26, 2017) Onboarding vs Orientation. Retrieved from </a:t>
            </a:r>
            <a:r>
              <a:rPr lang="en-US" dirty="0" err="1"/>
              <a:t>Bizfluent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067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3D5AE-9D5D-41C4-93AC-1AE1D6E2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sz="4000"/>
              <a:t>Large 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E8A40-A6E4-4263-95EE-BA84383D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r>
              <a:rPr lang="en-US" sz="1800"/>
              <a:t>Every organization has its own version of the complex process through which new hires learn attitudes, knowledge, skills and behaviors required to function effectively</a:t>
            </a:r>
          </a:p>
          <a:p>
            <a:r>
              <a:rPr lang="en-US" sz="1800"/>
              <a:t>What are the challenges you face with your current Orientation Process?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3CD79C-634F-4B94-A8F5-5F9F7C02D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88" r="22668" b="2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2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BED9-DFDE-4DA3-B5C1-27DCB68C1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13" y="267031"/>
            <a:ext cx="9875520" cy="102041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State Orientation Checklist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E44B7D-3859-4713-9446-4A026C65114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5611309"/>
              </p:ext>
            </p:extLst>
          </p:nvPr>
        </p:nvGraphicFramePr>
        <p:xfrm>
          <a:off x="533400" y="1127069"/>
          <a:ext cx="5032513" cy="535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77D24E5-09B8-4462-BA57-F82D2A1C25A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6351223"/>
              </p:ext>
            </p:extLst>
          </p:nvPr>
        </p:nvGraphicFramePr>
        <p:xfrm>
          <a:off x="6267450" y="1126433"/>
          <a:ext cx="5391150" cy="535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618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650794B-E197-4B2D-8785-1A5F7E1FD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New Staff Orientation/Onboarding….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FF4CEF-FC20-4CD7-B9B1-3BE98B7458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126229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802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9EEF72F-AC1D-4BA9-9256-5D50527B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/>
              <a:t>Onboarding Serves a Purpose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E89491E-0418-4B5C-A317-DD83DB869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301681"/>
              </p:ext>
            </p:extLst>
          </p:nvPr>
        </p:nvGraphicFramePr>
        <p:xfrm>
          <a:off x="4545013" y="759656"/>
          <a:ext cx="6807615" cy="5456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135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54D1299-B15F-4C1F-9693-7B7464B1A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234760"/>
            <a:ext cx="4386138" cy="6387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11CFE-618E-46BF-8229-549E5695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en-US" sz="5100">
                <a:solidFill>
                  <a:srgbClr val="FFFFFF"/>
                </a:solidFill>
              </a:rPr>
              <a:t>Onboarding done correctly leads to…..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C61E2-EF37-4CA3-B47E-397503484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7639DA-F453-409D-B02C-B1B8E7E84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976830"/>
              </p:ext>
            </p:extLst>
          </p:nvPr>
        </p:nvGraphicFramePr>
        <p:xfrm>
          <a:off x="862013" y="881063"/>
          <a:ext cx="6054725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99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10A0E-F6C7-498B-9196-8804FA97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82518"/>
            <a:ext cx="9875520" cy="6228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Onboarding VS Orientation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921162-6BA0-4265-AFE1-F4A6AD734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264091"/>
              </p:ext>
            </p:extLst>
          </p:nvPr>
        </p:nvGraphicFramePr>
        <p:xfrm>
          <a:off x="414129" y="1232452"/>
          <a:ext cx="11420062" cy="5243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93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028A-128E-4132-9254-D90CCA4E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Four C’s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7520FB-09AD-49D4-9A55-626BBCEC3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764835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22148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782B36D4BC874DA6ABCBB25A2FA727" ma:contentTypeVersion="12" ma:contentTypeDescription="Create a new document." ma:contentTypeScope="" ma:versionID="4ffaeb6d92488e9b333d29d0570bb7b4">
  <xsd:schema xmlns:xsd="http://www.w3.org/2001/XMLSchema" xmlns:xs="http://www.w3.org/2001/XMLSchema" xmlns:p="http://schemas.microsoft.com/office/2006/metadata/properties" xmlns:ns2="ab55b2f4-f806-4e94-9339-f832cc674337" xmlns:ns3="ca525c6d-ff41-4648-a011-50d8a05699e9" targetNamespace="http://schemas.microsoft.com/office/2006/metadata/properties" ma:root="true" ma:fieldsID="4763f1bfd6c11f6d9d2acd9d9e079a66" ns2:_="" ns3:_="">
    <xsd:import namespace="ab55b2f4-f806-4e94-9339-f832cc674337"/>
    <xsd:import namespace="ca525c6d-ff41-4648-a011-50d8a05699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5b2f4-f806-4e94-9339-f832cc674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25c6d-ff41-4648-a011-50d8a05699e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EAC3CF-5855-483A-875D-C34C6C9B533F}"/>
</file>

<file path=customXml/itemProps2.xml><?xml version="1.0" encoding="utf-8"?>
<ds:datastoreItem xmlns:ds="http://schemas.openxmlformats.org/officeDocument/2006/customXml" ds:itemID="{0BD3DE02-5D78-4C58-AD08-B99222A85B70}"/>
</file>

<file path=customXml/itemProps3.xml><?xml version="1.0" encoding="utf-8"?>
<ds:datastoreItem xmlns:ds="http://schemas.openxmlformats.org/officeDocument/2006/customXml" ds:itemID="{59E1F0C0-4874-4AB7-A565-841471EA34A9}"/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2245</Words>
  <Application>Microsoft Office PowerPoint</Application>
  <PresentationFormat>Widescreen</PresentationFormat>
  <Paragraphs>240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Corbel</vt:lpstr>
      <vt:lpstr>Basis</vt:lpstr>
      <vt:lpstr>Orientation VS Onboarding: Moving Beyond the Staff Orientation Checklist</vt:lpstr>
      <vt:lpstr>Introduction </vt:lpstr>
      <vt:lpstr>Large Group Discussion</vt:lpstr>
      <vt:lpstr>State Orientation Checklist</vt:lpstr>
      <vt:lpstr>New Staff Orientation/Onboarding….</vt:lpstr>
      <vt:lpstr>Onboarding Serves a Purpose</vt:lpstr>
      <vt:lpstr>Onboarding done correctly leads to…..</vt:lpstr>
      <vt:lpstr>Onboarding VS Orientation</vt:lpstr>
      <vt:lpstr>The Four C’s</vt:lpstr>
      <vt:lpstr>Levels of Onboarding</vt:lpstr>
      <vt:lpstr>What is your onboarding process missing?</vt:lpstr>
      <vt:lpstr>PowerPoint Presentation</vt:lpstr>
      <vt:lpstr>PowerPoint Presentation</vt:lpstr>
      <vt:lpstr>Develop the goal(s) of your onboarding program</vt:lpstr>
      <vt:lpstr>Do you know what employees think about your employee orientation?</vt:lpstr>
      <vt:lpstr>Key Questions for you as you develop your onboarding process</vt:lpstr>
      <vt:lpstr>Onboarding is the design of what your employees feel, see and hear after they have been hired. </vt:lpstr>
      <vt:lpstr>Consider </vt:lpstr>
      <vt:lpstr>Over the first few weeks; supervisors….</vt:lpstr>
      <vt:lpstr>Refences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VS Onboarding: Moving Beyond the Staff Orientation Checklist</dc:title>
  <dc:creator>Michelle Doughty</dc:creator>
  <cp:lastModifiedBy>Michelle Doughty</cp:lastModifiedBy>
  <cp:revision>7</cp:revision>
  <cp:lastPrinted>2019-11-07T18:06:28Z</cp:lastPrinted>
  <dcterms:created xsi:type="dcterms:W3CDTF">2019-11-07T03:30:06Z</dcterms:created>
  <dcterms:modified xsi:type="dcterms:W3CDTF">2019-11-07T18:11:53Z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0x01010061782B36D4BC874DA6ABCBB25A2FA727</vt:lpwstr>
  </property>
</Properties>
</file>